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7"/>
  </p:notesMasterIdLst>
  <p:sldIdLst>
    <p:sldId id="546" r:id="rId3"/>
    <p:sldId id="534" r:id="rId4"/>
    <p:sldId id="258" r:id="rId5"/>
    <p:sldId id="547" r:id="rId6"/>
    <p:sldId id="535" r:id="rId7"/>
    <p:sldId id="551" r:id="rId8"/>
    <p:sldId id="262" r:id="rId9"/>
    <p:sldId id="533" r:id="rId10"/>
    <p:sldId id="452" r:id="rId11"/>
    <p:sldId id="548" r:id="rId12"/>
    <p:sldId id="536" r:id="rId13"/>
    <p:sldId id="537" r:id="rId14"/>
    <p:sldId id="578" r:id="rId15"/>
    <p:sldId id="539" r:id="rId16"/>
    <p:sldId id="540" r:id="rId17"/>
    <p:sldId id="541" r:id="rId18"/>
    <p:sldId id="581" r:id="rId19"/>
    <p:sldId id="543" r:id="rId20"/>
    <p:sldId id="549" r:id="rId21"/>
    <p:sldId id="455" r:id="rId22"/>
    <p:sldId id="456" r:id="rId23"/>
    <p:sldId id="550" r:id="rId24"/>
    <p:sldId id="544" r:id="rId25"/>
    <p:sldId id="281" r:id="rId26"/>
    <p:sldId id="450" r:id="rId27"/>
    <p:sldId id="509" r:id="rId28"/>
    <p:sldId id="531" r:id="rId29"/>
    <p:sldId id="577" r:id="rId30"/>
    <p:sldId id="497" r:id="rId31"/>
    <p:sldId id="284" r:id="rId32"/>
    <p:sldId id="439" r:id="rId33"/>
    <p:sldId id="286" r:id="rId34"/>
    <p:sldId id="287" r:id="rId35"/>
    <p:sldId id="288" r:id="rId36"/>
    <p:sldId id="387" r:id="rId37"/>
    <p:sldId id="511" r:id="rId38"/>
    <p:sldId id="289" r:id="rId39"/>
    <p:sldId id="290" r:id="rId40"/>
    <p:sldId id="291" r:id="rId41"/>
    <p:sldId id="392" r:id="rId42"/>
    <p:sldId id="336" r:id="rId43"/>
    <p:sldId id="337" r:id="rId44"/>
    <p:sldId id="338" r:id="rId45"/>
    <p:sldId id="339" r:id="rId46"/>
    <p:sldId id="340" r:id="rId47"/>
    <p:sldId id="341" r:id="rId48"/>
    <p:sldId id="342" r:id="rId49"/>
    <p:sldId id="401" r:id="rId50"/>
    <p:sldId id="402" r:id="rId51"/>
    <p:sldId id="482" r:id="rId52"/>
    <p:sldId id="582" r:id="rId53"/>
    <p:sldId id="297" r:id="rId54"/>
    <p:sldId id="298" r:id="rId55"/>
    <p:sldId id="299" r:id="rId56"/>
    <p:sldId id="300" r:id="rId57"/>
    <p:sldId id="464" r:id="rId58"/>
    <p:sldId id="468" r:id="rId59"/>
    <p:sldId id="512" r:id="rId60"/>
    <p:sldId id="294" r:id="rId61"/>
    <p:sldId id="295" r:id="rId62"/>
    <p:sldId id="296" r:id="rId63"/>
    <p:sldId id="301" r:id="rId64"/>
    <p:sldId id="433" r:id="rId65"/>
    <p:sldId id="304" r:id="rId66"/>
    <p:sldId id="525" r:id="rId67"/>
    <p:sldId id="528" r:id="rId68"/>
    <p:sldId id="529" r:id="rId69"/>
    <p:sldId id="530" r:id="rId70"/>
    <p:sldId id="513" r:id="rId71"/>
    <p:sldId id="469" r:id="rId72"/>
    <p:sldId id="466" r:id="rId73"/>
    <p:sldId id="385" r:id="rId74"/>
    <p:sldId id="386" r:id="rId75"/>
    <p:sldId id="399" r:id="rId76"/>
    <p:sldId id="490" r:id="rId77"/>
    <p:sldId id="311" r:id="rId78"/>
    <p:sldId id="312" r:id="rId79"/>
    <p:sldId id="400" r:id="rId80"/>
    <p:sldId id="315" r:id="rId81"/>
    <p:sldId id="316" r:id="rId82"/>
    <p:sldId id="317" r:id="rId83"/>
    <p:sldId id="318" r:id="rId84"/>
    <p:sldId id="480" r:id="rId85"/>
    <p:sldId id="321" r:id="rId86"/>
    <p:sldId id="322" r:id="rId87"/>
    <p:sldId id="323" r:id="rId88"/>
    <p:sldId id="324" r:id="rId89"/>
    <p:sldId id="325" r:id="rId90"/>
    <p:sldId id="470" r:id="rId91"/>
    <p:sldId id="612" r:id="rId92"/>
    <p:sldId id="326" r:id="rId93"/>
    <p:sldId id="327" r:id="rId94"/>
    <p:sldId id="357" r:id="rId95"/>
    <p:sldId id="358" r:id="rId96"/>
    <p:sldId id="328" r:id="rId97"/>
    <p:sldId id="329" r:id="rId98"/>
    <p:sldId id="330" r:id="rId99"/>
    <p:sldId id="331" r:id="rId100"/>
    <p:sldId id="332" r:id="rId101"/>
    <p:sldId id="333" r:id="rId102"/>
    <p:sldId id="481" r:id="rId103"/>
    <p:sldId id="334" r:id="rId104"/>
    <p:sldId id="335"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610" r:id="rId121"/>
    <p:sldId id="611" r:id="rId122"/>
    <p:sldId id="354" r:id="rId123"/>
    <p:sldId id="355" r:id="rId124"/>
    <p:sldId id="356" r:id="rId125"/>
    <p:sldId id="598" r:id="rId126"/>
    <p:sldId id="599" r:id="rId127"/>
    <p:sldId id="600" r:id="rId128"/>
    <p:sldId id="601" r:id="rId129"/>
    <p:sldId id="602" r:id="rId130"/>
    <p:sldId id="603" r:id="rId131"/>
    <p:sldId id="609" r:id="rId132"/>
    <p:sldId id="604" r:id="rId133"/>
    <p:sldId id="366" r:id="rId134"/>
    <p:sldId id="367" r:id="rId135"/>
    <p:sldId id="368" r:id="rId136"/>
    <p:sldId id="605" r:id="rId137"/>
    <p:sldId id="606" r:id="rId138"/>
    <p:sldId id="371" r:id="rId139"/>
    <p:sldId id="372" r:id="rId140"/>
    <p:sldId id="373" r:id="rId141"/>
    <p:sldId id="374" r:id="rId142"/>
    <p:sldId id="375" r:id="rId143"/>
    <p:sldId id="376" r:id="rId144"/>
    <p:sldId id="404" r:id="rId145"/>
    <p:sldId id="515" r:id="rId146"/>
    <p:sldId id="406" r:id="rId147"/>
    <p:sldId id="417" r:id="rId148"/>
    <p:sldId id="377" r:id="rId149"/>
    <p:sldId id="378" r:id="rId150"/>
    <p:sldId id="379" r:id="rId151"/>
    <p:sldId id="519" r:id="rId152"/>
    <p:sldId id="380" r:id="rId153"/>
    <p:sldId id="485" r:id="rId154"/>
    <p:sldId id="381" r:id="rId155"/>
    <p:sldId id="405" r:id="rId1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96"/>
    <p:restoredTop sz="96180" autoAdjust="0"/>
  </p:normalViewPr>
  <p:slideViewPr>
    <p:cSldViewPr snapToGrid="0" snapToObjects="1">
      <p:cViewPr varScale="1">
        <p:scale>
          <a:sx n="113" d="100"/>
          <a:sy n="113" d="100"/>
        </p:scale>
        <p:origin x="184" y="99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6/10/24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80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93</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112</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144</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148</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a:t>
            </a:fld>
            <a:endParaRPr lang="en-US"/>
          </a:p>
        </p:txBody>
      </p:sp>
    </p:spTree>
    <p:extLst>
      <p:ext uri="{BB962C8B-B14F-4D97-AF65-F5344CB8AC3E}">
        <p14:creationId xmlns:p14="http://schemas.microsoft.com/office/powerpoint/2010/main" val="22193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16</a:t>
            </a:fld>
            <a:endParaRPr lang="en-US"/>
          </a:p>
        </p:txBody>
      </p:sp>
    </p:spTree>
    <p:extLst>
      <p:ext uri="{BB962C8B-B14F-4D97-AF65-F5344CB8AC3E}">
        <p14:creationId xmlns:p14="http://schemas.microsoft.com/office/powerpoint/2010/main" val="319731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63</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36.svg"/><Relationship Id="rId18" Type="http://schemas.openxmlformats.org/officeDocument/2006/relationships/image" Target="../media/image841.png"/><Relationship Id="rId26" Type="http://schemas.openxmlformats.org/officeDocument/2006/relationships/image" Target="../media/image791.png"/><Relationship Id="rId39" Type="http://schemas.openxmlformats.org/officeDocument/2006/relationships/image" Target="../media/image860.svg"/><Relationship Id="rId21" Type="http://schemas.openxmlformats.org/officeDocument/2006/relationships/image" Target="../media/image844.svg"/><Relationship Id="rId34" Type="http://schemas.openxmlformats.org/officeDocument/2006/relationships/image" Target="../media/image855.png"/><Relationship Id="rId7" Type="http://schemas.openxmlformats.org/officeDocument/2006/relationships/image" Target="../media/image830.svg"/><Relationship Id="rId12" Type="http://schemas.openxmlformats.org/officeDocument/2006/relationships/image" Target="../media/image835.png"/><Relationship Id="rId17" Type="http://schemas.openxmlformats.org/officeDocument/2006/relationships/image" Target="../media/image840.svg"/><Relationship Id="rId25" Type="http://schemas.openxmlformats.org/officeDocument/2006/relationships/image" Target="../media/image848.svg"/><Relationship Id="rId33" Type="http://schemas.openxmlformats.org/officeDocument/2006/relationships/image" Target="../media/image854.svg"/><Relationship Id="rId38" Type="http://schemas.openxmlformats.org/officeDocument/2006/relationships/image" Target="../media/image859.png"/><Relationship Id="rId2" Type="http://schemas.openxmlformats.org/officeDocument/2006/relationships/image" Target="../media/image825.png"/><Relationship Id="rId16" Type="http://schemas.openxmlformats.org/officeDocument/2006/relationships/image" Target="../media/image839.png"/><Relationship Id="rId20" Type="http://schemas.openxmlformats.org/officeDocument/2006/relationships/image" Target="../media/image843.png"/><Relationship Id="rId29" Type="http://schemas.openxmlformats.org/officeDocument/2006/relationships/image" Target="../media/image850.svg"/><Relationship Id="rId1" Type="http://schemas.openxmlformats.org/officeDocument/2006/relationships/slideLayout" Target="../slideLayouts/slideLayout21.xml"/><Relationship Id="rId6" Type="http://schemas.openxmlformats.org/officeDocument/2006/relationships/image" Target="../media/image829.png"/><Relationship Id="rId11" Type="http://schemas.openxmlformats.org/officeDocument/2006/relationships/image" Target="../media/image834.svg"/><Relationship Id="rId24" Type="http://schemas.openxmlformats.org/officeDocument/2006/relationships/image" Target="../media/image847.png"/><Relationship Id="rId32" Type="http://schemas.openxmlformats.org/officeDocument/2006/relationships/image" Target="../media/image853.png"/><Relationship Id="rId37" Type="http://schemas.openxmlformats.org/officeDocument/2006/relationships/image" Target="../media/image858.svg"/><Relationship Id="rId5" Type="http://schemas.openxmlformats.org/officeDocument/2006/relationships/image" Target="../media/image828.svg"/><Relationship Id="rId15" Type="http://schemas.openxmlformats.org/officeDocument/2006/relationships/image" Target="../media/image838.svg"/><Relationship Id="rId23" Type="http://schemas.openxmlformats.org/officeDocument/2006/relationships/image" Target="../media/image846.svg"/><Relationship Id="rId28" Type="http://schemas.openxmlformats.org/officeDocument/2006/relationships/image" Target="../media/image849.png"/><Relationship Id="rId36" Type="http://schemas.openxmlformats.org/officeDocument/2006/relationships/image" Target="../media/image857.png"/><Relationship Id="rId10" Type="http://schemas.openxmlformats.org/officeDocument/2006/relationships/image" Target="../media/image833.png"/><Relationship Id="rId19" Type="http://schemas.openxmlformats.org/officeDocument/2006/relationships/image" Target="../media/image842.svg"/><Relationship Id="rId31" Type="http://schemas.openxmlformats.org/officeDocument/2006/relationships/image" Target="../media/image852.svg"/><Relationship Id="rId4" Type="http://schemas.openxmlformats.org/officeDocument/2006/relationships/image" Target="../media/image827.png"/><Relationship Id="rId9" Type="http://schemas.openxmlformats.org/officeDocument/2006/relationships/image" Target="../media/image832.svg"/><Relationship Id="rId14" Type="http://schemas.openxmlformats.org/officeDocument/2006/relationships/image" Target="../media/image837.png"/><Relationship Id="rId22" Type="http://schemas.openxmlformats.org/officeDocument/2006/relationships/image" Target="../media/image845.png"/><Relationship Id="rId27" Type="http://schemas.openxmlformats.org/officeDocument/2006/relationships/image" Target="../media/image792.svg"/><Relationship Id="rId30" Type="http://schemas.openxmlformats.org/officeDocument/2006/relationships/image" Target="../media/image851.png"/><Relationship Id="rId35" Type="http://schemas.openxmlformats.org/officeDocument/2006/relationships/image" Target="../media/image856.svg"/><Relationship Id="rId8" Type="http://schemas.openxmlformats.org/officeDocument/2006/relationships/image" Target="../media/image831.png"/><Relationship Id="rId3" Type="http://schemas.openxmlformats.org/officeDocument/2006/relationships/image" Target="../media/image826.svg"/></Relationships>
</file>

<file path=ppt/slides/_rels/slide101.xml.rels><?xml version="1.0" encoding="UTF-8" standalone="yes"?>
<Relationships xmlns="http://schemas.openxmlformats.org/package/2006/relationships"><Relationship Id="rId8" Type="http://schemas.openxmlformats.org/officeDocument/2006/relationships/image" Target="../media/image865.png"/><Relationship Id="rId3" Type="http://schemas.openxmlformats.org/officeDocument/2006/relationships/image" Target="../media/image862.svg"/><Relationship Id="rId7" Type="http://schemas.openxmlformats.org/officeDocument/2006/relationships/image" Target="../media/image864.svg"/><Relationship Id="rId2" Type="http://schemas.openxmlformats.org/officeDocument/2006/relationships/image" Target="../media/image861.png"/><Relationship Id="rId1" Type="http://schemas.openxmlformats.org/officeDocument/2006/relationships/slideLayout" Target="../slideLayouts/slideLayout21.xml"/><Relationship Id="rId6" Type="http://schemas.openxmlformats.org/officeDocument/2006/relationships/image" Target="../media/image863.png"/><Relationship Id="rId11" Type="http://schemas.openxmlformats.org/officeDocument/2006/relationships/image" Target="../media/image868.svg"/><Relationship Id="rId5" Type="http://schemas.openxmlformats.org/officeDocument/2006/relationships/image" Target="../media/image792.svg"/><Relationship Id="rId10" Type="http://schemas.openxmlformats.org/officeDocument/2006/relationships/image" Target="../media/image867.png"/><Relationship Id="rId4" Type="http://schemas.openxmlformats.org/officeDocument/2006/relationships/image" Target="../media/image791.png"/><Relationship Id="rId9" Type="http://schemas.openxmlformats.org/officeDocument/2006/relationships/image" Target="../media/image866.svg"/></Relationships>
</file>

<file path=ppt/slides/_rels/slide102.xml.rels><?xml version="1.0" encoding="UTF-8" standalone="yes"?>
<Relationships xmlns="http://schemas.openxmlformats.org/package/2006/relationships"><Relationship Id="rId13" Type="http://schemas.openxmlformats.org/officeDocument/2006/relationships/image" Target="../media/image880.svg"/><Relationship Id="rId18" Type="http://schemas.openxmlformats.org/officeDocument/2006/relationships/image" Target="../media/image885.png"/><Relationship Id="rId26" Type="http://schemas.openxmlformats.org/officeDocument/2006/relationships/image" Target="../media/image893.png"/><Relationship Id="rId39" Type="http://schemas.openxmlformats.org/officeDocument/2006/relationships/image" Target="../media/image906.svg"/><Relationship Id="rId21" Type="http://schemas.openxmlformats.org/officeDocument/2006/relationships/image" Target="../media/image888.svg"/><Relationship Id="rId34" Type="http://schemas.openxmlformats.org/officeDocument/2006/relationships/image" Target="../media/image901.png"/><Relationship Id="rId42" Type="http://schemas.openxmlformats.org/officeDocument/2006/relationships/image" Target="../media/image909.png"/><Relationship Id="rId47" Type="http://schemas.openxmlformats.org/officeDocument/2006/relationships/image" Target="../media/image914.svg"/><Relationship Id="rId50" Type="http://schemas.openxmlformats.org/officeDocument/2006/relationships/image" Target="../media/image917.png"/><Relationship Id="rId55" Type="http://schemas.openxmlformats.org/officeDocument/2006/relationships/image" Target="../media/image922.svg"/><Relationship Id="rId7" Type="http://schemas.openxmlformats.org/officeDocument/2006/relationships/image" Target="../media/image874.svg"/><Relationship Id="rId2" Type="http://schemas.openxmlformats.org/officeDocument/2006/relationships/image" Target="../media/image869.png"/><Relationship Id="rId16" Type="http://schemas.openxmlformats.org/officeDocument/2006/relationships/image" Target="../media/image883.png"/><Relationship Id="rId29" Type="http://schemas.openxmlformats.org/officeDocument/2006/relationships/image" Target="../media/image896.svg"/><Relationship Id="rId11" Type="http://schemas.openxmlformats.org/officeDocument/2006/relationships/image" Target="../media/image878.svg"/><Relationship Id="rId24" Type="http://schemas.openxmlformats.org/officeDocument/2006/relationships/image" Target="../media/image891.png"/><Relationship Id="rId32" Type="http://schemas.openxmlformats.org/officeDocument/2006/relationships/image" Target="../media/image899.png"/><Relationship Id="rId37" Type="http://schemas.openxmlformats.org/officeDocument/2006/relationships/image" Target="../media/image904.svg"/><Relationship Id="rId40" Type="http://schemas.openxmlformats.org/officeDocument/2006/relationships/image" Target="../media/image907.png"/><Relationship Id="rId45" Type="http://schemas.openxmlformats.org/officeDocument/2006/relationships/image" Target="../media/image912.svg"/><Relationship Id="rId53" Type="http://schemas.openxmlformats.org/officeDocument/2006/relationships/image" Target="../media/image920.svg"/><Relationship Id="rId5" Type="http://schemas.openxmlformats.org/officeDocument/2006/relationships/image" Target="../media/image872.svg"/><Relationship Id="rId10" Type="http://schemas.openxmlformats.org/officeDocument/2006/relationships/image" Target="../media/image877.png"/><Relationship Id="rId19" Type="http://schemas.openxmlformats.org/officeDocument/2006/relationships/image" Target="../media/image886.svg"/><Relationship Id="rId31" Type="http://schemas.openxmlformats.org/officeDocument/2006/relationships/image" Target="../media/image898.svg"/><Relationship Id="rId44" Type="http://schemas.openxmlformats.org/officeDocument/2006/relationships/image" Target="../media/image911.png"/><Relationship Id="rId52" Type="http://schemas.openxmlformats.org/officeDocument/2006/relationships/image" Target="../media/image919.png"/><Relationship Id="rId4" Type="http://schemas.openxmlformats.org/officeDocument/2006/relationships/image" Target="../media/image871.png"/><Relationship Id="rId9" Type="http://schemas.openxmlformats.org/officeDocument/2006/relationships/image" Target="../media/image876.svg"/><Relationship Id="rId14" Type="http://schemas.openxmlformats.org/officeDocument/2006/relationships/image" Target="../media/image881.png"/><Relationship Id="rId22" Type="http://schemas.openxmlformats.org/officeDocument/2006/relationships/image" Target="../media/image889.png"/><Relationship Id="rId27" Type="http://schemas.openxmlformats.org/officeDocument/2006/relationships/image" Target="../media/image894.svg"/><Relationship Id="rId30" Type="http://schemas.openxmlformats.org/officeDocument/2006/relationships/image" Target="../media/image897.png"/><Relationship Id="rId35" Type="http://schemas.openxmlformats.org/officeDocument/2006/relationships/image" Target="../media/image902.svg"/><Relationship Id="rId43" Type="http://schemas.openxmlformats.org/officeDocument/2006/relationships/image" Target="../media/image910.svg"/><Relationship Id="rId48" Type="http://schemas.openxmlformats.org/officeDocument/2006/relationships/image" Target="../media/image915.png"/><Relationship Id="rId8" Type="http://schemas.openxmlformats.org/officeDocument/2006/relationships/image" Target="../media/image875.png"/><Relationship Id="rId51" Type="http://schemas.openxmlformats.org/officeDocument/2006/relationships/image" Target="../media/image918.svg"/><Relationship Id="rId3" Type="http://schemas.openxmlformats.org/officeDocument/2006/relationships/image" Target="../media/image870.svg"/><Relationship Id="rId12" Type="http://schemas.openxmlformats.org/officeDocument/2006/relationships/image" Target="../media/image879.png"/><Relationship Id="rId17" Type="http://schemas.openxmlformats.org/officeDocument/2006/relationships/image" Target="../media/image884.svg"/><Relationship Id="rId25" Type="http://schemas.openxmlformats.org/officeDocument/2006/relationships/image" Target="../media/image892.svg"/><Relationship Id="rId33" Type="http://schemas.openxmlformats.org/officeDocument/2006/relationships/image" Target="../media/image900.svg"/><Relationship Id="rId38" Type="http://schemas.openxmlformats.org/officeDocument/2006/relationships/image" Target="../media/image905.png"/><Relationship Id="rId46" Type="http://schemas.openxmlformats.org/officeDocument/2006/relationships/image" Target="../media/image913.png"/><Relationship Id="rId20" Type="http://schemas.openxmlformats.org/officeDocument/2006/relationships/image" Target="../media/image887.png"/><Relationship Id="rId41" Type="http://schemas.openxmlformats.org/officeDocument/2006/relationships/image" Target="../media/image908.svg"/><Relationship Id="rId54" Type="http://schemas.openxmlformats.org/officeDocument/2006/relationships/image" Target="../media/image921.png"/><Relationship Id="rId1" Type="http://schemas.openxmlformats.org/officeDocument/2006/relationships/slideLayout" Target="../slideLayouts/slideLayout23.xml"/><Relationship Id="rId6" Type="http://schemas.openxmlformats.org/officeDocument/2006/relationships/image" Target="../media/image873.png"/><Relationship Id="rId15" Type="http://schemas.openxmlformats.org/officeDocument/2006/relationships/image" Target="../media/image882.svg"/><Relationship Id="rId23" Type="http://schemas.openxmlformats.org/officeDocument/2006/relationships/image" Target="../media/image890.svg"/><Relationship Id="rId28" Type="http://schemas.openxmlformats.org/officeDocument/2006/relationships/image" Target="../media/image895.png"/><Relationship Id="rId36" Type="http://schemas.openxmlformats.org/officeDocument/2006/relationships/image" Target="../media/image903.png"/><Relationship Id="rId49" Type="http://schemas.openxmlformats.org/officeDocument/2006/relationships/image" Target="../media/image916.svg"/></Relationships>
</file>

<file path=ppt/slides/_rels/slide103.xml.rels><?xml version="1.0" encoding="UTF-8" standalone="yes"?>
<Relationships xmlns="http://schemas.openxmlformats.org/package/2006/relationships"><Relationship Id="rId13" Type="http://schemas.openxmlformats.org/officeDocument/2006/relationships/image" Target="../media/image934.svg"/><Relationship Id="rId18" Type="http://schemas.openxmlformats.org/officeDocument/2006/relationships/image" Target="../media/image939.png"/><Relationship Id="rId26" Type="http://schemas.openxmlformats.org/officeDocument/2006/relationships/image" Target="../media/image947.png"/><Relationship Id="rId39" Type="http://schemas.openxmlformats.org/officeDocument/2006/relationships/image" Target="../media/image960.svg"/><Relationship Id="rId21" Type="http://schemas.openxmlformats.org/officeDocument/2006/relationships/image" Target="../media/image942.svg"/><Relationship Id="rId34" Type="http://schemas.openxmlformats.org/officeDocument/2006/relationships/image" Target="../media/image955.png"/><Relationship Id="rId42" Type="http://schemas.openxmlformats.org/officeDocument/2006/relationships/image" Target="../media/image963.png"/><Relationship Id="rId47" Type="http://schemas.openxmlformats.org/officeDocument/2006/relationships/image" Target="../media/image968.svg"/><Relationship Id="rId50" Type="http://schemas.openxmlformats.org/officeDocument/2006/relationships/image" Target="../media/image971.png"/><Relationship Id="rId7" Type="http://schemas.openxmlformats.org/officeDocument/2006/relationships/image" Target="../media/image928.svg"/><Relationship Id="rId2" Type="http://schemas.openxmlformats.org/officeDocument/2006/relationships/image" Target="../media/image923.png"/><Relationship Id="rId16" Type="http://schemas.openxmlformats.org/officeDocument/2006/relationships/image" Target="../media/image937.png"/><Relationship Id="rId29" Type="http://schemas.openxmlformats.org/officeDocument/2006/relationships/image" Target="../media/image950.svg"/><Relationship Id="rId11" Type="http://schemas.openxmlformats.org/officeDocument/2006/relationships/image" Target="../media/image932.svg"/><Relationship Id="rId24" Type="http://schemas.openxmlformats.org/officeDocument/2006/relationships/image" Target="../media/image945.png"/><Relationship Id="rId32" Type="http://schemas.openxmlformats.org/officeDocument/2006/relationships/image" Target="../media/image953.png"/><Relationship Id="rId37" Type="http://schemas.openxmlformats.org/officeDocument/2006/relationships/image" Target="../media/image958.svg"/><Relationship Id="rId40" Type="http://schemas.openxmlformats.org/officeDocument/2006/relationships/image" Target="../media/image961.png"/><Relationship Id="rId45" Type="http://schemas.openxmlformats.org/officeDocument/2006/relationships/image" Target="../media/image966.svg"/><Relationship Id="rId53" Type="http://schemas.openxmlformats.org/officeDocument/2006/relationships/image" Target="../media/image974.svg"/><Relationship Id="rId5" Type="http://schemas.openxmlformats.org/officeDocument/2006/relationships/image" Target="../media/image926.svg"/><Relationship Id="rId10" Type="http://schemas.openxmlformats.org/officeDocument/2006/relationships/image" Target="../media/image931.png"/><Relationship Id="rId19" Type="http://schemas.openxmlformats.org/officeDocument/2006/relationships/image" Target="../media/image940.svg"/><Relationship Id="rId31" Type="http://schemas.openxmlformats.org/officeDocument/2006/relationships/image" Target="../media/image952.svg"/><Relationship Id="rId44" Type="http://schemas.openxmlformats.org/officeDocument/2006/relationships/image" Target="../media/image965.png"/><Relationship Id="rId52" Type="http://schemas.openxmlformats.org/officeDocument/2006/relationships/image" Target="../media/image973.png"/><Relationship Id="rId4" Type="http://schemas.openxmlformats.org/officeDocument/2006/relationships/image" Target="../media/image925.png"/><Relationship Id="rId9" Type="http://schemas.openxmlformats.org/officeDocument/2006/relationships/image" Target="../media/image930.svg"/><Relationship Id="rId14" Type="http://schemas.openxmlformats.org/officeDocument/2006/relationships/image" Target="../media/image935.png"/><Relationship Id="rId22" Type="http://schemas.openxmlformats.org/officeDocument/2006/relationships/image" Target="../media/image943.png"/><Relationship Id="rId27" Type="http://schemas.openxmlformats.org/officeDocument/2006/relationships/image" Target="../media/image948.svg"/><Relationship Id="rId30" Type="http://schemas.openxmlformats.org/officeDocument/2006/relationships/image" Target="../media/image951.png"/><Relationship Id="rId35" Type="http://schemas.openxmlformats.org/officeDocument/2006/relationships/image" Target="../media/image956.svg"/><Relationship Id="rId43" Type="http://schemas.openxmlformats.org/officeDocument/2006/relationships/image" Target="../media/image964.svg"/><Relationship Id="rId48" Type="http://schemas.openxmlformats.org/officeDocument/2006/relationships/image" Target="../media/image969.png"/><Relationship Id="rId8" Type="http://schemas.openxmlformats.org/officeDocument/2006/relationships/image" Target="../media/image929.png"/><Relationship Id="rId51" Type="http://schemas.openxmlformats.org/officeDocument/2006/relationships/image" Target="../media/image972.svg"/><Relationship Id="rId3" Type="http://schemas.openxmlformats.org/officeDocument/2006/relationships/image" Target="../media/image924.svg"/><Relationship Id="rId12" Type="http://schemas.openxmlformats.org/officeDocument/2006/relationships/image" Target="../media/image933.png"/><Relationship Id="rId17" Type="http://schemas.openxmlformats.org/officeDocument/2006/relationships/image" Target="../media/image938.svg"/><Relationship Id="rId25" Type="http://schemas.openxmlformats.org/officeDocument/2006/relationships/image" Target="../media/image946.svg"/><Relationship Id="rId33" Type="http://schemas.openxmlformats.org/officeDocument/2006/relationships/image" Target="../media/image954.svg"/><Relationship Id="rId38" Type="http://schemas.openxmlformats.org/officeDocument/2006/relationships/image" Target="../media/image959.png"/><Relationship Id="rId46" Type="http://schemas.openxmlformats.org/officeDocument/2006/relationships/image" Target="../media/image967.png"/><Relationship Id="rId20" Type="http://schemas.openxmlformats.org/officeDocument/2006/relationships/image" Target="../media/image941.png"/><Relationship Id="rId41" Type="http://schemas.openxmlformats.org/officeDocument/2006/relationships/image" Target="../media/image962.svg"/><Relationship Id="rId1" Type="http://schemas.openxmlformats.org/officeDocument/2006/relationships/slideLayout" Target="../slideLayouts/slideLayout24.xml"/><Relationship Id="rId6" Type="http://schemas.openxmlformats.org/officeDocument/2006/relationships/image" Target="../media/image927.png"/><Relationship Id="rId15" Type="http://schemas.openxmlformats.org/officeDocument/2006/relationships/image" Target="../media/image936.svg"/><Relationship Id="rId23" Type="http://schemas.openxmlformats.org/officeDocument/2006/relationships/image" Target="../media/image944.svg"/><Relationship Id="rId28" Type="http://schemas.openxmlformats.org/officeDocument/2006/relationships/image" Target="../media/image949.png"/><Relationship Id="rId36" Type="http://schemas.openxmlformats.org/officeDocument/2006/relationships/image" Target="../media/image957.png"/><Relationship Id="rId49" Type="http://schemas.openxmlformats.org/officeDocument/2006/relationships/image" Target="../media/image970.svg"/></Relationships>
</file>

<file path=ppt/slides/_rels/slide104.xml.rels><?xml version="1.0" encoding="UTF-8" standalone="yes"?>
<Relationships xmlns="http://schemas.openxmlformats.org/package/2006/relationships"><Relationship Id="rId3" Type="http://schemas.openxmlformats.org/officeDocument/2006/relationships/image" Target="../media/image976.svg"/><Relationship Id="rId2" Type="http://schemas.openxmlformats.org/officeDocument/2006/relationships/image" Target="../media/image975.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3" Type="http://schemas.openxmlformats.org/officeDocument/2006/relationships/image" Target="../media/image988.svg"/><Relationship Id="rId18" Type="http://schemas.openxmlformats.org/officeDocument/2006/relationships/image" Target="../media/image993.png"/><Relationship Id="rId26" Type="http://schemas.openxmlformats.org/officeDocument/2006/relationships/image" Target="../media/image1001.png"/><Relationship Id="rId3" Type="http://schemas.openxmlformats.org/officeDocument/2006/relationships/image" Target="../media/image978.svg"/><Relationship Id="rId21" Type="http://schemas.openxmlformats.org/officeDocument/2006/relationships/image" Target="../media/image996.svg"/><Relationship Id="rId34" Type="http://schemas.openxmlformats.org/officeDocument/2006/relationships/image" Target="../media/image1009.png"/><Relationship Id="rId7" Type="http://schemas.openxmlformats.org/officeDocument/2006/relationships/image" Target="../media/image982.svg"/><Relationship Id="rId12" Type="http://schemas.openxmlformats.org/officeDocument/2006/relationships/image" Target="../media/image987.png"/><Relationship Id="rId17" Type="http://schemas.openxmlformats.org/officeDocument/2006/relationships/image" Target="../media/image992.svg"/><Relationship Id="rId25" Type="http://schemas.openxmlformats.org/officeDocument/2006/relationships/image" Target="../media/image1000.svg"/><Relationship Id="rId33" Type="http://schemas.openxmlformats.org/officeDocument/2006/relationships/image" Target="../media/image1008.svg"/><Relationship Id="rId2" Type="http://schemas.openxmlformats.org/officeDocument/2006/relationships/image" Target="../media/image977.png"/><Relationship Id="rId16" Type="http://schemas.openxmlformats.org/officeDocument/2006/relationships/image" Target="../media/image991.png"/><Relationship Id="rId20" Type="http://schemas.openxmlformats.org/officeDocument/2006/relationships/image" Target="../media/image995.png"/><Relationship Id="rId29" Type="http://schemas.openxmlformats.org/officeDocument/2006/relationships/image" Target="../media/image1004.svg"/><Relationship Id="rId1" Type="http://schemas.openxmlformats.org/officeDocument/2006/relationships/slideLayout" Target="../slideLayouts/slideLayout19.xml"/><Relationship Id="rId6" Type="http://schemas.openxmlformats.org/officeDocument/2006/relationships/image" Target="../media/image981.png"/><Relationship Id="rId11" Type="http://schemas.openxmlformats.org/officeDocument/2006/relationships/image" Target="../media/image986.svg"/><Relationship Id="rId24" Type="http://schemas.openxmlformats.org/officeDocument/2006/relationships/image" Target="../media/image999.png"/><Relationship Id="rId32" Type="http://schemas.openxmlformats.org/officeDocument/2006/relationships/image" Target="../media/image1007.png"/><Relationship Id="rId5" Type="http://schemas.openxmlformats.org/officeDocument/2006/relationships/image" Target="../media/image980.svg"/><Relationship Id="rId15" Type="http://schemas.openxmlformats.org/officeDocument/2006/relationships/image" Target="../media/image990.svg"/><Relationship Id="rId23" Type="http://schemas.openxmlformats.org/officeDocument/2006/relationships/image" Target="../media/image998.svg"/><Relationship Id="rId28" Type="http://schemas.openxmlformats.org/officeDocument/2006/relationships/image" Target="../media/image1003.png"/><Relationship Id="rId10" Type="http://schemas.openxmlformats.org/officeDocument/2006/relationships/image" Target="../media/image985.png"/><Relationship Id="rId19" Type="http://schemas.openxmlformats.org/officeDocument/2006/relationships/image" Target="../media/image994.svg"/><Relationship Id="rId31" Type="http://schemas.openxmlformats.org/officeDocument/2006/relationships/image" Target="../media/image1006.svg"/><Relationship Id="rId4" Type="http://schemas.openxmlformats.org/officeDocument/2006/relationships/image" Target="../media/image979.png"/><Relationship Id="rId9" Type="http://schemas.openxmlformats.org/officeDocument/2006/relationships/image" Target="../media/image984.svg"/><Relationship Id="rId14" Type="http://schemas.openxmlformats.org/officeDocument/2006/relationships/image" Target="../media/image989.png"/><Relationship Id="rId22" Type="http://schemas.openxmlformats.org/officeDocument/2006/relationships/image" Target="../media/image997.png"/><Relationship Id="rId27" Type="http://schemas.openxmlformats.org/officeDocument/2006/relationships/image" Target="../media/image1002.svg"/><Relationship Id="rId30" Type="http://schemas.openxmlformats.org/officeDocument/2006/relationships/image" Target="../media/image1005.png"/><Relationship Id="rId35" Type="http://schemas.openxmlformats.org/officeDocument/2006/relationships/image" Target="../media/image1010.svg"/><Relationship Id="rId8" Type="http://schemas.openxmlformats.org/officeDocument/2006/relationships/image" Target="../media/image983.png"/></Relationships>
</file>

<file path=ppt/slides/_rels/slide106.xml.rels><?xml version="1.0" encoding="UTF-8" standalone="yes"?>
<Relationships xmlns="http://schemas.openxmlformats.org/package/2006/relationships"><Relationship Id="rId8" Type="http://schemas.openxmlformats.org/officeDocument/2006/relationships/image" Target="../media/image1017.png"/><Relationship Id="rId13" Type="http://schemas.openxmlformats.org/officeDocument/2006/relationships/image" Target="../media/image1022.svg"/><Relationship Id="rId3" Type="http://schemas.openxmlformats.org/officeDocument/2006/relationships/image" Target="../media/image1012.svg"/><Relationship Id="rId7" Type="http://schemas.openxmlformats.org/officeDocument/2006/relationships/image" Target="../media/image1016.svg"/><Relationship Id="rId12" Type="http://schemas.openxmlformats.org/officeDocument/2006/relationships/image" Target="../media/image1021.png"/><Relationship Id="rId2" Type="http://schemas.openxmlformats.org/officeDocument/2006/relationships/image" Target="../media/image1011.png"/><Relationship Id="rId1" Type="http://schemas.openxmlformats.org/officeDocument/2006/relationships/slideLayout" Target="../slideLayouts/slideLayout19.xml"/><Relationship Id="rId6" Type="http://schemas.openxmlformats.org/officeDocument/2006/relationships/image" Target="../media/image1015.png"/><Relationship Id="rId11" Type="http://schemas.openxmlformats.org/officeDocument/2006/relationships/image" Target="../media/image1020.svg"/><Relationship Id="rId5" Type="http://schemas.openxmlformats.org/officeDocument/2006/relationships/image" Target="../media/image1014.svg"/><Relationship Id="rId10" Type="http://schemas.openxmlformats.org/officeDocument/2006/relationships/image" Target="../media/image1019.png"/><Relationship Id="rId4" Type="http://schemas.openxmlformats.org/officeDocument/2006/relationships/image" Target="../media/image1013.png"/><Relationship Id="rId9" Type="http://schemas.openxmlformats.org/officeDocument/2006/relationships/image" Target="../media/image1018.svg"/></Relationships>
</file>

<file path=ppt/slides/_rels/slide107.xml.rels><?xml version="1.0" encoding="UTF-8" standalone="yes"?>
<Relationships xmlns="http://schemas.openxmlformats.org/package/2006/relationships"><Relationship Id="rId8" Type="http://schemas.openxmlformats.org/officeDocument/2006/relationships/image" Target="../media/image1029.png"/><Relationship Id="rId13" Type="http://schemas.openxmlformats.org/officeDocument/2006/relationships/image" Target="../media/image1034.svg"/><Relationship Id="rId18" Type="http://schemas.openxmlformats.org/officeDocument/2006/relationships/image" Target="../media/image1039.png"/><Relationship Id="rId3" Type="http://schemas.openxmlformats.org/officeDocument/2006/relationships/image" Target="../media/image1024.svg"/><Relationship Id="rId21" Type="http://schemas.openxmlformats.org/officeDocument/2006/relationships/image" Target="../media/image1042.svg"/><Relationship Id="rId7" Type="http://schemas.openxmlformats.org/officeDocument/2006/relationships/image" Target="../media/image1028.svg"/><Relationship Id="rId12" Type="http://schemas.openxmlformats.org/officeDocument/2006/relationships/image" Target="../media/image1033.png"/><Relationship Id="rId17" Type="http://schemas.openxmlformats.org/officeDocument/2006/relationships/image" Target="../media/image1038.svg"/><Relationship Id="rId25" Type="http://schemas.openxmlformats.org/officeDocument/2006/relationships/image" Target="../media/image1046.svg"/><Relationship Id="rId2" Type="http://schemas.openxmlformats.org/officeDocument/2006/relationships/image" Target="../media/image1023.png"/><Relationship Id="rId16" Type="http://schemas.openxmlformats.org/officeDocument/2006/relationships/image" Target="../media/image1037.png"/><Relationship Id="rId20" Type="http://schemas.openxmlformats.org/officeDocument/2006/relationships/image" Target="../media/image1041.png"/><Relationship Id="rId1" Type="http://schemas.openxmlformats.org/officeDocument/2006/relationships/slideLayout" Target="../slideLayouts/slideLayout19.xml"/><Relationship Id="rId6" Type="http://schemas.openxmlformats.org/officeDocument/2006/relationships/image" Target="../media/image1027.png"/><Relationship Id="rId11" Type="http://schemas.openxmlformats.org/officeDocument/2006/relationships/image" Target="../media/image1032.svg"/><Relationship Id="rId24" Type="http://schemas.openxmlformats.org/officeDocument/2006/relationships/image" Target="../media/image1045.png"/><Relationship Id="rId5" Type="http://schemas.openxmlformats.org/officeDocument/2006/relationships/image" Target="../media/image1026.svg"/><Relationship Id="rId15" Type="http://schemas.openxmlformats.org/officeDocument/2006/relationships/image" Target="../media/image1036.svg"/><Relationship Id="rId23" Type="http://schemas.openxmlformats.org/officeDocument/2006/relationships/image" Target="../media/image1044.svg"/><Relationship Id="rId10" Type="http://schemas.openxmlformats.org/officeDocument/2006/relationships/image" Target="../media/image1031.png"/><Relationship Id="rId19" Type="http://schemas.openxmlformats.org/officeDocument/2006/relationships/image" Target="../media/image1040.svg"/><Relationship Id="rId4" Type="http://schemas.openxmlformats.org/officeDocument/2006/relationships/image" Target="../media/image1025.png"/><Relationship Id="rId9" Type="http://schemas.openxmlformats.org/officeDocument/2006/relationships/image" Target="../media/image1030.svg"/><Relationship Id="rId14" Type="http://schemas.openxmlformats.org/officeDocument/2006/relationships/image" Target="../media/image1035.png"/><Relationship Id="rId22" Type="http://schemas.openxmlformats.org/officeDocument/2006/relationships/image" Target="../media/image1043.png"/></Relationships>
</file>

<file path=ppt/slides/_rels/slide108.xml.rels><?xml version="1.0" encoding="UTF-8" standalone="yes"?>
<Relationships xmlns="http://schemas.openxmlformats.org/package/2006/relationships"><Relationship Id="rId13" Type="http://schemas.openxmlformats.org/officeDocument/2006/relationships/image" Target="../media/image1058.svg"/><Relationship Id="rId18" Type="http://schemas.openxmlformats.org/officeDocument/2006/relationships/image" Target="../media/image1063.png"/><Relationship Id="rId26" Type="http://schemas.openxmlformats.org/officeDocument/2006/relationships/image" Target="../media/image1071.png"/><Relationship Id="rId21" Type="http://schemas.openxmlformats.org/officeDocument/2006/relationships/image" Target="../media/image1066.svg"/><Relationship Id="rId34" Type="http://schemas.openxmlformats.org/officeDocument/2006/relationships/image" Target="../media/image1079.png"/><Relationship Id="rId7" Type="http://schemas.openxmlformats.org/officeDocument/2006/relationships/image" Target="../media/image1052.svg"/><Relationship Id="rId12" Type="http://schemas.openxmlformats.org/officeDocument/2006/relationships/image" Target="../media/image1057.png"/><Relationship Id="rId17" Type="http://schemas.openxmlformats.org/officeDocument/2006/relationships/image" Target="../media/image1062.svg"/><Relationship Id="rId25" Type="http://schemas.openxmlformats.org/officeDocument/2006/relationships/image" Target="../media/image1070.svg"/><Relationship Id="rId33" Type="http://schemas.openxmlformats.org/officeDocument/2006/relationships/image" Target="../media/image1078.svg"/><Relationship Id="rId2" Type="http://schemas.openxmlformats.org/officeDocument/2006/relationships/image" Target="../media/image1047.png"/><Relationship Id="rId16" Type="http://schemas.openxmlformats.org/officeDocument/2006/relationships/image" Target="../media/image1061.png"/><Relationship Id="rId20" Type="http://schemas.openxmlformats.org/officeDocument/2006/relationships/image" Target="../media/image1065.png"/><Relationship Id="rId29" Type="http://schemas.openxmlformats.org/officeDocument/2006/relationships/image" Target="../media/image1074.svg"/><Relationship Id="rId1" Type="http://schemas.openxmlformats.org/officeDocument/2006/relationships/slideLayout" Target="../slideLayouts/slideLayout19.xml"/><Relationship Id="rId6" Type="http://schemas.openxmlformats.org/officeDocument/2006/relationships/image" Target="../media/image1051.png"/><Relationship Id="rId11" Type="http://schemas.openxmlformats.org/officeDocument/2006/relationships/image" Target="../media/image1056.svg"/><Relationship Id="rId24" Type="http://schemas.openxmlformats.org/officeDocument/2006/relationships/image" Target="../media/image1069.png"/><Relationship Id="rId32" Type="http://schemas.openxmlformats.org/officeDocument/2006/relationships/image" Target="../media/image1077.png"/><Relationship Id="rId37" Type="http://schemas.openxmlformats.org/officeDocument/2006/relationships/image" Target="../media/image1082.svg"/><Relationship Id="rId5" Type="http://schemas.openxmlformats.org/officeDocument/2006/relationships/image" Target="../media/image1050.svg"/><Relationship Id="rId15" Type="http://schemas.openxmlformats.org/officeDocument/2006/relationships/image" Target="../media/image1060.svg"/><Relationship Id="rId23" Type="http://schemas.openxmlformats.org/officeDocument/2006/relationships/image" Target="../media/image1068.svg"/><Relationship Id="rId28" Type="http://schemas.openxmlformats.org/officeDocument/2006/relationships/image" Target="../media/image1073.png"/><Relationship Id="rId36" Type="http://schemas.openxmlformats.org/officeDocument/2006/relationships/image" Target="../media/image1081.png"/><Relationship Id="rId10" Type="http://schemas.openxmlformats.org/officeDocument/2006/relationships/image" Target="../media/image1055.png"/><Relationship Id="rId19" Type="http://schemas.openxmlformats.org/officeDocument/2006/relationships/image" Target="../media/image1064.svg"/><Relationship Id="rId31" Type="http://schemas.openxmlformats.org/officeDocument/2006/relationships/image" Target="../media/image1076.svg"/><Relationship Id="rId4" Type="http://schemas.openxmlformats.org/officeDocument/2006/relationships/image" Target="../media/image1049.png"/><Relationship Id="rId9" Type="http://schemas.openxmlformats.org/officeDocument/2006/relationships/image" Target="../media/image1054.svg"/><Relationship Id="rId14" Type="http://schemas.openxmlformats.org/officeDocument/2006/relationships/image" Target="../media/image1059.png"/><Relationship Id="rId22" Type="http://schemas.openxmlformats.org/officeDocument/2006/relationships/image" Target="../media/image1067.png"/><Relationship Id="rId27" Type="http://schemas.openxmlformats.org/officeDocument/2006/relationships/image" Target="../media/image1072.svg"/><Relationship Id="rId30" Type="http://schemas.openxmlformats.org/officeDocument/2006/relationships/image" Target="../media/image1075.png"/><Relationship Id="rId35" Type="http://schemas.openxmlformats.org/officeDocument/2006/relationships/image" Target="../media/image1080.svg"/><Relationship Id="rId8" Type="http://schemas.openxmlformats.org/officeDocument/2006/relationships/image" Target="../media/image1053.png"/><Relationship Id="rId3" Type="http://schemas.openxmlformats.org/officeDocument/2006/relationships/image" Target="../media/image1048.svg"/></Relationships>
</file>

<file path=ppt/slides/_rels/slide109.xml.rels><?xml version="1.0" encoding="UTF-8" standalone="yes"?>
<Relationships xmlns="http://schemas.openxmlformats.org/package/2006/relationships"><Relationship Id="rId8" Type="http://schemas.openxmlformats.org/officeDocument/2006/relationships/image" Target="../media/image1089.png"/><Relationship Id="rId13" Type="http://schemas.openxmlformats.org/officeDocument/2006/relationships/image" Target="../media/image1094.svg"/><Relationship Id="rId3" Type="http://schemas.openxmlformats.org/officeDocument/2006/relationships/image" Target="../media/image1084.svg"/><Relationship Id="rId7" Type="http://schemas.openxmlformats.org/officeDocument/2006/relationships/image" Target="../media/image1088.svg"/><Relationship Id="rId12" Type="http://schemas.openxmlformats.org/officeDocument/2006/relationships/image" Target="../media/image1093.png"/><Relationship Id="rId17" Type="http://schemas.openxmlformats.org/officeDocument/2006/relationships/image" Target="../media/image1098.svg"/><Relationship Id="rId2" Type="http://schemas.openxmlformats.org/officeDocument/2006/relationships/image" Target="../media/image1083.png"/><Relationship Id="rId16" Type="http://schemas.openxmlformats.org/officeDocument/2006/relationships/image" Target="../media/image1097.png"/><Relationship Id="rId1" Type="http://schemas.openxmlformats.org/officeDocument/2006/relationships/slideLayout" Target="../slideLayouts/slideLayout19.xml"/><Relationship Id="rId6" Type="http://schemas.openxmlformats.org/officeDocument/2006/relationships/image" Target="../media/image1087.png"/><Relationship Id="rId11" Type="http://schemas.openxmlformats.org/officeDocument/2006/relationships/image" Target="../media/image1092.svg"/><Relationship Id="rId5" Type="http://schemas.openxmlformats.org/officeDocument/2006/relationships/image" Target="../media/image1086.svg"/><Relationship Id="rId15" Type="http://schemas.openxmlformats.org/officeDocument/2006/relationships/image" Target="../media/image1096.svg"/><Relationship Id="rId10" Type="http://schemas.openxmlformats.org/officeDocument/2006/relationships/image" Target="../media/image1091.png"/><Relationship Id="rId4" Type="http://schemas.openxmlformats.org/officeDocument/2006/relationships/image" Target="../media/image1085.png"/><Relationship Id="rId9" Type="http://schemas.openxmlformats.org/officeDocument/2006/relationships/image" Target="../media/image1090.svg"/><Relationship Id="rId14" Type="http://schemas.openxmlformats.org/officeDocument/2006/relationships/image" Target="../media/image1095.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105.png"/><Relationship Id="rId13" Type="http://schemas.openxmlformats.org/officeDocument/2006/relationships/image" Target="../media/image1110.svg"/><Relationship Id="rId3" Type="http://schemas.openxmlformats.org/officeDocument/2006/relationships/image" Target="../media/image1100.svg"/><Relationship Id="rId7" Type="http://schemas.openxmlformats.org/officeDocument/2006/relationships/image" Target="../media/image1104.svg"/><Relationship Id="rId12" Type="http://schemas.openxmlformats.org/officeDocument/2006/relationships/image" Target="../media/image1109.png"/><Relationship Id="rId2" Type="http://schemas.openxmlformats.org/officeDocument/2006/relationships/image" Target="../media/image1099.png"/><Relationship Id="rId1" Type="http://schemas.openxmlformats.org/officeDocument/2006/relationships/slideLayout" Target="../slideLayouts/slideLayout19.xml"/><Relationship Id="rId6" Type="http://schemas.openxmlformats.org/officeDocument/2006/relationships/image" Target="../media/image1103.png"/><Relationship Id="rId11" Type="http://schemas.openxmlformats.org/officeDocument/2006/relationships/image" Target="../media/image1108.svg"/><Relationship Id="rId5" Type="http://schemas.openxmlformats.org/officeDocument/2006/relationships/image" Target="../media/image1102.svg"/><Relationship Id="rId15" Type="http://schemas.openxmlformats.org/officeDocument/2006/relationships/image" Target="../media/image1112.svg"/><Relationship Id="rId10" Type="http://schemas.openxmlformats.org/officeDocument/2006/relationships/image" Target="../media/image1107.png"/><Relationship Id="rId4" Type="http://schemas.openxmlformats.org/officeDocument/2006/relationships/image" Target="../media/image1101.png"/><Relationship Id="rId9" Type="http://schemas.openxmlformats.org/officeDocument/2006/relationships/image" Target="../media/image1106.svg"/><Relationship Id="rId14" Type="http://schemas.openxmlformats.org/officeDocument/2006/relationships/image" Target="../media/image1111.png"/></Relationships>
</file>

<file path=ppt/slides/_rels/slide111.xml.rels><?xml version="1.0" encoding="UTF-8" standalone="yes"?>
<Relationships xmlns="http://schemas.openxmlformats.org/package/2006/relationships"><Relationship Id="rId8" Type="http://schemas.openxmlformats.org/officeDocument/2006/relationships/image" Target="../media/image1118.svg"/><Relationship Id="rId3" Type="http://schemas.openxmlformats.org/officeDocument/2006/relationships/image" Target="../media/image1113.png"/><Relationship Id="rId7" Type="http://schemas.openxmlformats.org/officeDocument/2006/relationships/image" Target="../media/image1117.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116.svg"/><Relationship Id="rId5" Type="http://schemas.openxmlformats.org/officeDocument/2006/relationships/image" Target="../media/image1115.png"/><Relationship Id="rId4" Type="http://schemas.openxmlformats.org/officeDocument/2006/relationships/image" Target="../media/image1114.svg"/></Relationships>
</file>

<file path=ppt/slides/_rels/slide112.xml.rels><?xml version="1.0" encoding="UTF-8" standalone="yes"?>
<Relationships xmlns="http://schemas.openxmlformats.org/package/2006/relationships"><Relationship Id="rId8" Type="http://schemas.openxmlformats.org/officeDocument/2006/relationships/image" Target="../media/image1124.svg"/><Relationship Id="rId3" Type="http://schemas.openxmlformats.org/officeDocument/2006/relationships/image" Target="../media/image1119.png"/><Relationship Id="rId7" Type="http://schemas.openxmlformats.org/officeDocument/2006/relationships/image" Target="../media/image112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122.svg"/><Relationship Id="rId5" Type="http://schemas.openxmlformats.org/officeDocument/2006/relationships/image" Target="../media/image1121.png"/><Relationship Id="rId10" Type="http://schemas.openxmlformats.org/officeDocument/2006/relationships/image" Target="../media/image1126.svg"/><Relationship Id="rId4" Type="http://schemas.openxmlformats.org/officeDocument/2006/relationships/image" Target="../media/image1120.svg"/><Relationship Id="rId9" Type="http://schemas.openxmlformats.org/officeDocument/2006/relationships/image" Target="../media/image1125.png"/></Relationships>
</file>

<file path=ppt/slides/_rels/slide113.xml.rels><?xml version="1.0" encoding="UTF-8" standalone="yes"?>
<Relationships xmlns="http://schemas.openxmlformats.org/package/2006/relationships"><Relationship Id="rId8" Type="http://schemas.openxmlformats.org/officeDocument/2006/relationships/image" Target="../media/image1132.svg"/><Relationship Id="rId3" Type="http://schemas.openxmlformats.org/officeDocument/2006/relationships/image" Target="../media/image1127.png"/><Relationship Id="rId7" Type="http://schemas.openxmlformats.org/officeDocument/2006/relationships/image" Target="../media/image113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30.svg"/><Relationship Id="rId5" Type="http://schemas.openxmlformats.org/officeDocument/2006/relationships/image" Target="../media/image1129.png"/><Relationship Id="rId10" Type="http://schemas.openxmlformats.org/officeDocument/2006/relationships/image" Target="../media/image1134.svg"/><Relationship Id="rId4" Type="http://schemas.openxmlformats.org/officeDocument/2006/relationships/image" Target="../media/image1128.svg"/><Relationship Id="rId9" Type="http://schemas.openxmlformats.org/officeDocument/2006/relationships/image" Target="../media/image1133.png"/></Relationships>
</file>

<file path=ppt/slides/_rels/slide114.xml.rels><?xml version="1.0" encoding="UTF-8" standalone="yes"?>
<Relationships xmlns="http://schemas.openxmlformats.org/package/2006/relationships"><Relationship Id="rId3" Type="http://schemas.openxmlformats.org/officeDocument/2006/relationships/image" Target="../media/image1136.svg"/><Relationship Id="rId2" Type="http://schemas.openxmlformats.org/officeDocument/2006/relationships/image" Target="../media/image1135.png"/><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8" Type="http://schemas.openxmlformats.org/officeDocument/2006/relationships/image" Target="../media/image1143.png"/><Relationship Id="rId13" Type="http://schemas.openxmlformats.org/officeDocument/2006/relationships/image" Target="../media/image1148.svg"/><Relationship Id="rId3" Type="http://schemas.openxmlformats.org/officeDocument/2006/relationships/image" Target="../media/image1138.svg"/><Relationship Id="rId7" Type="http://schemas.openxmlformats.org/officeDocument/2006/relationships/image" Target="../media/image1142.svg"/><Relationship Id="rId12" Type="http://schemas.openxmlformats.org/officeDocument/2006/relationships/image" Target="../media/image1147.png"/><Relationship Id="rId2" Type="http://schemas.openxmlformats.org/officeDocument/2006/relationships/image" Target="../media/image1137.png"/><Relationship Id="rId1" Type="http://schemas.openxmlformats.org/officeDocument/2006/relationships/slideLayout" Target="../slideLayouts/slideLayout26.xml"/><Relationship Id="rId6" Type="http://schemas.openxmlformats.org/officeDocument/2006/relationships/image" Target="../media/image1141.png"/><Relationship Id="rId11" Type="http://schemas.openxmlformats.org/officeDocument/2006/relationships/image" Target="../media/image1146.svg"/><Relationship Id="rId5" Type="http://schemas.openxmlformats.org/officeDocument/2006/relationships/image" Target="../media/image1140.svg"/><Relationship Id="rId10" Type="http://schemas.openxmlformats.org/officeDocument/2006/relationships/image" Target="../media/image1145.png"/><Relationship Id="rId4" Type="http://schemas.openxmlformats.org/officeDocument/2006/relationships/image" Target="../media/image1139.png"/><Relationship Id="rId9" Type="http://schemas.openxmlformats.org/officeDocument/2006/relationships/image" Target="../media/image1144.svg"/></Relationships>
</file>

<file path=ppt/slides/_rels/slide116.xml.rels><?xml version="1.0" encoding="UTF-8" standalone="yes"?>
<Relationships xmlns="http://schemas.openxmlformats.org/package/2006/relationships"><Relationship Id="rId8" Type="http://schemas.openxmlformats.org/officeDocument/2006/relationships/image" Target="../media/image1155.png"/><Relationship Id="rId3" Type="http://schemas.openxmlformats.org/officeDocument/2006/relationships/image" Target="../media/image1150.svg"/><Relationship Id="rId7" Type="http://schemas.openxmlformats.org/officeDocument/2006/relationships/image" Target="../media/image1154.svg"/><Relationship Id="rId2" Type="http://schemas.openxmlformats.org/officeDocument/2006/relationships/image" Target="../media/image1149.png"/><Relationship Id="rId1" Type="http://schemas.openxmlformats.org/officeDocument/2006/relationships/slideLayout" Target="../slideLayouts/slideLayout26.xml"/><Relationship Id="rId6" Type="http://schemas.openxmlformats.org/officeDocument/2006/relationships/image" Target="../media/image1153.png"/><Relationship Id="rId5" Type="http://schemas.openxmlformats.org/officeDocument/2006/relationships/image" Target="../media/image1152.svg"/><Relationship Id="rId4" Type="http://schemas.openxmlformats.org/officeDocument/2006/relationships/image" Target="../media/image1151.png"/><Relationship Id="rId9" Type="http://schemas.openxmlformats.org/officeDocument/2006/relationships/image" Target="../media/image1156.svg"/></Relationships>
</file>

<file path=ppt/slides/_rels/slide117.xml.rels><?xml version="1.0" encoding="UTF-8" standalone="yes"?>
<Relationships xmlns="http://schemas.openxmlformats.org/package/2006/relationships"><Relationship Id="rId3" Type="http://schemas.openxmlformats.org/officeDocument/2006/relationships/image" Target="../media/image1158.svg"/><Relationship Id="rId2" Type="http://schemas.openxmlformats.org/officeDocument/2006/relationships/image" Target="../media/image1157.png"/><Relationship Id="rId1" Type="http://schemas.openxmlformats.org/officeDocument/2006/relationships/slideLayout" Target="../slideLayouts/slideLayout26.xml"/><Relationship Id="rId6" Type="http://schemas.openxmlformats.org/officeDocument/2006/relationships/image" Target="../media/image1161.svg"/><Relationship Id="rId5" Type="http://schemas.openxmlformats.org/officeDocument/2006/relationships/image" Target="../media/image1160.svg"/><Relationship Id="rId4" Type="http://schemas.openxmlformats.org/officeDocument/2006/relationships/image" Target="../media/image1159.svg"/></Relationships>
</file>

<file path=ppt/slides/_rels/slide118.xml.rels><?xml version="1.0" encoding="UTF-8" standalone="yes"?>
<Relationships xmlns="http://schemas.openxmlformats.org/package/2006/relationships"><Relationship Id="rId8" Type="http://schemas.openxmlformats.org/officeDocument/2006/relationships/image" Target="../media/image1167.png"/><Relationship Id="rId3" Type="http://schemas.openxmlformats.org/officeDocument/2006/relationships/image" Target="../media/image1162.svg"/><Relationship Id="rId7" Type="http://schemas.openxmlformats.org/officeDocument/2006/relationships/image" Target="../media/image1166.svg"/><Relationship Id="rId2" Type="http://schemas.openxmlformats.org/officeDocument/2006/relationships/image" Target="../media/image1157.png"/><Relationship Id="rId1" Type="http://schemas.openxmlformats.org/officeDocument/2006/relationships/slideLayout" Target="../slideLayouts/slideLayout26.xml"/><Relationship Id="rId6" Type="http://schemas.openxmlformats.org/officeDocument/2006/relationships/image" Target="../media/image1165.png"/><Relationship Id="rId5" Type="http://schemas.openxmlformats.org/officeDocument/2006/relationships/image" Target="../media/image1164.svg"/><Relationship Id="rId4" Type="http://schemas.openxmlformats.org/officeDocument/2006/relationships/image" Target="../media/image1163.png"/><Relationship Id="rId9" Type="http://schemas.openxmlformats.org/officeDocument/2006/relationships/image" Target="../media/image1168.svg"/></Relationships>
</file>

<file path=ppt/slides/_rels/slide119.xml.rels><?xml version="1.0" encoding="UTF-8" standalone="yes"?>
<Relationships xmlns="http://schemas.openxmlformats.org/package/2006/relationships"><Relationship Id="rId8" Type="http://schemas.openxmlformats.org/officeDocument/2006/relationships/image" Target="../media/image1175.png"/><Relationship Id="rId3" Type="http://schemas.openxmlformats.org/officeDocument/2006/relationships/image" Target="../media/image1170.svg"/><Relationship Id="rId7" Type="http://schemas.openxmlformats.org/officeDocument/2006/relationships/image" Target="../media/image1174.svg"/><Relationship Id="rId2" Type="http://schemas.openxmlformats.org/officeDocument/2006/relationships/image" Target="../media/image1169.png"/><Relationship Id="rId1" Type="http://schemas.openxmlformats.org/officeDocument/2006/relationships/slideLayout" Target="../slideLayouts/slideLayout26.xml"/><Relationship Id="rId6" Type="http://schemas.openxmlformats.org/officeDocument/2006/relationships/image" Target="../media/image1173.png"/><Relationship Id="rId5" Type="http://schemas.openxmlformats.org/officeDocument/2006/relationships/image" Target="../media/image1172.svg"/><Relationship Id="rId4" Type="http://schemas.openxmlformats.org/officeDocument/2006/relationships/image" Target="../media/image1171.png"/><Relationship Id="rId9" Type="http://schemas.openxmlformats.org/officeDocument/2006/relationships/image" Target="../media/image1176.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8.svg"/><Relationship Id="rId2" Type="http://schemas.openxmlformats.org/officeDocument/2006/relationships/image" Target="../media/image1177.png"/><Relationship Id="rId1" Type="http://schemas.openxmlformats.org/officeDocument/2006/relationships/slideLayout" Target="../slideLayouts/slideLayout26.xml"/><Relationship Id="rId5" Type="http://schemas.openxmlformats.org/officeDocument/2006/relationships/image" Target="../media/image1180.svg"/><Relationship Id="rId4" Type="http://schemas.openxmlformats.org/officeDocument/2006/relationships/image" Target="../media/image1179.png"/></Relationships>
</file>

<file path=ppt/slides/_rels/slide121.xml.rels><?xml version="1.0" encoding="UTF-8" standalone="yes"?>
<Relationships xmlns="http://schemas.openxmlformats.org/package/2006/relationships"><Relationship Id="rId3" Type="http://schemas.openxmlformats.org/officeDocument/2006/relationships/image" Target="../media/image1182.svg"/><Relationship Id="rId2" Type="http://schemas.openxmlformats.org/officeDocument/2006/relationships/image" Target="../media/image1181.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3" Type="http://schemas.openxmlformats.org/officeDocument/2006/relationships/image" Target="../media/image1194.svg"/><Relationship Id="rId18" Type="http://schemas.openxmlformats.org/officeDocument/2006/relationships/image" Target="../media/image1199.png"/><Relationship Id="rId26" Type="http://schemas.openxmlformats.org/officeDocument/2006/relationships/image" Target="../media/image1207.png"/><Relationship Id="rId3" Type="http://schemas.openxmlformats.org/officeDocument/2006/relationships/image" Target="../media/image1184.svg"/><Relationship Id="rId21" Type="http://schemas.openxmlformats.org/officeDocument/2006/relationships/image" Target="../media/image1202.svg"/><Relationship Id="rId7" Type="http://schemas.openxmlformats.org/officeDocument/2006/relationships/image" Target="../media/image1188.svg"/><Relationship Id="rId12" Type="http://schemas.openxmlformats.org/officeDocument/2006/relationships/image" Target="../media/image1193.png"/><Relationship Id="rId17" Type="http://schemas.openxmlformats.org/officeDocument/2006/relationships/image" Target="../media/image1198.svg"/><Relationship Id="rId25" Type="http://schemas.openxmlformats.org/officeDocument/2006/relationships/image" Target="../media/image1206.svg"/><Relationship Id="rId33" Type="http://schemas.openxmlformats.org/officeDocument/2006/relationships/image" Target="../media/image1214.svg"/><Relationship Id="rId2" Type="http://schemas.openxmlformats.org/officeDocument/2006/relationships/image" Target="../media/image1183.png"/><Relationship Id="rId16" Type="http://schemas.openxmlformats.org/officeDocument/2006/relationships/image" Target="../media/image1197.png"/><Relationship Id="rId20" Type="http://schemas.openxmlformats.org/officeDocument/2006/relationships/image" Target="../media/image1201.png"/><Relationship Id="rId29" Type="http://schemas.openxmlformats.org/officeDocument/2006/relationships/image" Target="../media/image1210.svg"/><Relationship Id="rId1" Type="http://schemas.openxmlformats.org/officeDocument/2006/relationships/slideLayout" Target="../slideLayouts/slideLayout34.xml"/><Relationship Id="rId6" Type="http://schemas.openxmlformats.org/officeDocument/2006/relationships/image" Target="../media/image1187.png"/><Relationship Id="rId11" Type="http://schemas.openxmlformats.org/officeDocument/2006/relationships/image" Target="../media/image1192.svg"/><Relationship Id="rId24" Type="http://schemas.openxmlformats.org/officeDocument/2006/relationships/image" Target="../media/image1205.png"/><Relationship Id="rId32" Type="http://schemas.openxmlformats.org/officeDocument/2006/relationships/image" Target="../media/image1213.png"/><Relationship Id="rId5" Type="http://schemas.openxmlformats.org/officeDocument/2006/relationships/image" Target="../media/image1186.svg"/><Relationship Id="rId15" Type="http://schemas.openxmlformats.org/officeDocument/2006/relationships/image" Target="../media/image1196.svg"/><Relationship Id="rId23" Type="http://schemas.openxmlformats.org/officeDocument/2006/relationships/image" Target="../media/image1204.svg"/><Relationship Id="rId28" Type="http://schemas.openxmlformats.org/officeDocument/2006/relationships/image" Target="../media/image1209.png"/><Relationship Id="rId10" Type="http://schemas.openxmlformats.org/officeDocument/2006/relationships/image" Target="../media/image1191.png"/><Relationship Id="rId19" Type="http://schemas.openxmlformats.org/officeDocument/2006/relationships/image" Target="../media/image1200.svg"/><Relationship Id="rId31" Type="http://schemas.openxmlformats.org/officeDocument/2006/relationships/image" Target="../media/image1212.svg"/><Relationship Id="rId4" Type="http://schemas.openxmlformats.org/officeDocument/2006/relationships/image" Target="../media/image1185.png"/><Relationship Id="rId9" Type="http://schemas.openxmlformats.org/officeDocument/2006/relationships/image" Target="../media/image1190.svg"/><Relationship Id="rId14" Type="http://schemas.openxmlformats.org/officeDocument/2006/relationships/image" Target="../media/image1195.png"/><Relationship Id="rId22" Type="http://schemas.openxmlformats.org/officeDocument/2006/relationships/image" Target="../media/image1203.png"/><Relationship Id="rId27" Type="http://schemas.openxmlformats.org/officeDocument/2006/relationships/image" Target="../media/image1208.svg"/><Relationship Id="rId30" Type="http://schemas.openxmlformats.org/officeDocument/2006/relationships/image" Target="../media/image1211.png"/><Relationship Id="rId8" Type="http://schemas.openxmlformats.org/officeDocument/2006/relationships/image" Target="../media/image1189.png"/></Relationships>
</file>

<file path=ppt/slides/_rels/slide123.xml.rels><?xml version="1.0" encoding="UTF-8" standalone="yes"?>
<Relationships xmlns="http://schemas.openxmlformats.org/package/2006/relationships"><Relationship Id="rId8" Type="http://schemas.openxmlformats.org/officeDocument/2006/relationships/image" Target="../media/image1221.png"/><Relationship Id="rId13" Type="http://schemas.openxmlformats.org/officeDocument/2006/relationships/image" Target="../media/image1226.svg"/><Relationship Id="rId3" Type="http://schemas.openxmlformats.org/officeDocument/2006/relationships/image" Target="../media/image1216.svg"/><Relationship Id="rId7" Type="http://schemas.openxmlformats.org/officeDocument/2006/relationships/image" Target="../media/image1220.svg"/><Relationship Id="rId12" Type="http://schemas.openxmlformats.org/officeDocument/2006/relationships/image" Target="../media/image1225.png"/><Relationship Id="rId17" Type="http://schemas.openxmlformats.org/officeDocument/2006/relationships/image" Target="../media/image1230.svg"/><Relationship Id="rId2" Type="http://schemas.openxmlformats.org/officeDocument/2006/relationships/image" Target="../media/image1215.png"/><Relationship Id="rId16" Type="http://schemas.openxmlformats.org/officeDocument/2006/relationships/image" Target="../media/image1229.png"/><Relationship Id="rId1" Type="http://schemas.openxmlformats.org/officeDocument/2006/relationships/slideLayout" Target="../slideLayouts/slideLayout34.xml"/><Relationship Id="rId6" Type="http://schemas.openxmlformats.org/officeDocument/2006/relationships/image" Target="../media/image1219.png"/><Relationship Id="rId11" Type="http://schemas.openxmlformats.org/officeDocument/2006/relationships/image" Target="../media/image1224.svg"/><Relationship Id="rId5" Type="http://schemas.openxmlformats.org/officeDocument/2006/relationships/image" Target="../media/image1218.svg"/><Relationship Id="rId15" Type="http://schemas.openxmlformats.org/officeDocument/2006/relationships/image" Target="../media/image1228.svg"/><Relationship Id="rId10" Type="http://schemas.openxmlformats.org/officeDocument/2006/relationships/image" Target="../media/image1223.png"/><Relationship Id="rId4" Type="http://schemas.openxmlformats.org/officeDocument/2006/relationships/image" Target="../media/image1217.png"/><Relationship Id="rId9" Type="http://schemas.openxmlformats.org/officeDocument/2006/relationships/image" Target="../media/image1222.svg"/><Relationship Id="rId14" Type="http://schemas.openxmlformats.org/officeDocument/2006/relationships/image" Target="../media/image1227.png"/></Relationships>
</file>

<file path=ppt/slides/_rels/slide124.xml.rels><?xml version="1.0" encoding="UTF-8" standalone="yes"?>
<Relationships xmlns="http://schemas.openxmlformats.org/package/2006/relationships"><Relationship Id="rId3" Type="http://schemas.openxmlformats.org/officeDocument/2006/relationships/image" Target="../media/image1232.svg"/><Relationship Id="rId2" Type="http://schemas.openxmlformats.org/officeDocument/2006/relationships/image" Target="../media/image1231.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3" Type="http://schemas.openxmlformats.org/officeDocument/2006/relationships/image" Target="../media/image1244.svg"/><Relationship Id="rId18" Type="http://schemas.openxmlformats.org/officeDocument/2006/relationships/image" Target="../media/image1249.png"/><Relationship Id="rId26" Type="http://schemas.openxmlformats.org/officeDocument/2006/relationships/image" Target="../media/image1257.png"/><Relationship Id="rId3" Type="http://schemas.openxmlformats.org/officeDocument/2006/relationships/image" Target="../media/image1234.svg"/><Relationship Id="rId21" Type="http://schemas.openxmlformats.org/officeDocument/2006/relationships/image" Target="../media/image1252.svg"/><Relationship Id="rId7" Type="http://schemas.openxmlformats.org/officeDocument/2006/relationships/image" Target="../media/image1238.svg"/><Relationship Id="rId12" Type="http://schemas.openxmlformats.org/officeDocument/2006/relationships/image" Target="../media/image1243.png"/><Relationship Id="rId17" Type="http://schemas.openxmlformats.org/officeDocument/2006/relationships/image" Target="../media/image1248.svg"/><Relationship Id="rId25" Type="http://schemas.openxmlformats.org/officeDocument/2006/relationships/image" Target="../media/image1256.svg"/><Relationship Id="rId33" Type="http://schemas.openxmlformats.org/officeDocument/2006/relationships/image" Target="../media/image1264.svg"/><Relationship Id="rId2" Type="http://schemas.openxmlformats.org/officeDocument/2006/relationships/image" Target="../media/image1233.png"/><Relationship Id="rId16" Type="http://schemas.openxmlformats.org/officeDocument/2006/relationships/image" Target="../media/image1247.png"/><Relationship Id="rId20" Type="http://schemas.openxmlformats.org/officeDocument/2006/relationships/image" Target="../media/image1251.png"/><Relationship Id="rId29" Type="http://schemas.openxmlformats.org/officeDocument/2006/relationships/image" Target="../media/image1260.svg"/><Relationship Id="rId1" Type="http://schemas.openxmlformats.org/officeDocument/2006/relationships/slideLayout" Target="../slideLayouts/slideLayout16.xml"/><Relationship Id="rId6" Type="http://schemas.openxmlformats.org/officeDocument/2006/relationships/image" Target="../media/image1237.png"/><Relationship Id="rId11" Type="http://schemas.openxmlformats.org/officeDocument/2006/relationships/image" Target="../media/image1242.svg"/><Relationship Id="rId24" Type="http://schemas.openxmlformats.org/officeDocument/2006/relationships/image" Target="../media/image1255.png"/><Relationship Id="rId32" Type="http://schemas.openxmlformats.org/officeDocument/2006/relationships/image" Target="../media/image1263.png"/><Relationship Id="rId5" Type="http://schemas.openxmlformats.org/officeDocument/2006/relationships/image" Target="../media/image1236.svg"/><Relationship Id="rId15" Type="http://schemas.openxmlformats.org/officeDocument/2006/relationships/image" Target="../media/image1246.svg"/><Relationship Id="rId23" Type="http://schemas.openxmlformats.org/officeDocument/2006/relationships/image" Target="../media/image1254.svg"/><Relationship Id="rId28" Type="http://schemas.openxmlformats.org/officeDocument/2006/relationships/image" Target="../media/image1259.png"/><Relationship Id="rId10" Type="http://schemas.openxmlformats.org/officeDocument/2006/relationships/image" Target="../media/image1241.png"/><Relationship Id="rId19" Type="http://schemas.openxmlformats.org/officeDocument/2006/relationships/image" Target="../media/image1250.svg"/><Relationship Id="rId31" Type="http://schemas.openxmlformats.org/officeDocument/2006/relationships/image" Target="../media/image1262.svg"/><Relationship Id="rId4" Type="http://schemas.openxmlformats.org/officeDocument/2006/relationships/image" Target="../media/image1235.png"/><Relationship Id="rId9" Type="http://schemas.openxmlformats.org/officeDocument/2006/relationships/image" Target="../media/image1240.svg"/><Relationship Id="rId14" Type="http://schemas.openxmlformats.org/officeDocument/2006/relationships/image" Target="../media/image1245.png"/><Relationship Id="rId22" Type="http://schemas.openxmlformats.org/officeDocument/2006/relationships/image" Target="../media/image1253.png"/><Relationship Id="rId27" Type="http://schemas.openxmlformats.org/officeDocument/2006/relationships/image" Target="../media/image1258.svg"/><Relationship Id="rId30" Type="http://schemas.openxmlformats.org/officeDocument/2006/relationships/image" Target="../media/image1261.png"/><Relationship Id="rId8" Type="http://schemas.openxmlformats.org/officeDocument/2006/relationships/image" Target="../media/image1239.png"/></Relationships>
</file>

<file path=ppt/slides/_rels/slide126.xml.rels><?xml version="1.0" encoding="UTF-8" standalone="yes"?>
<Relationships xmlns="http://schemas.openxmlformats.org/package/2006/relationships"><Relationship Id="rId13" Type="http://schemas.openxmlformats.org/officeDocument/2006/relationships/image" Target="../media/image1274.svg"/><Relationship Id="rId18" Type="http://schemas.openxmlformats.org/officeDocument/2006/relationships/image" Target="../media/image19.png"/><Relationship Id="rId26" Type="http://schemas.openxmlformats.org/officeDocument/2006/relationships/image" Target="../media/image1285.png"/><Relationship Id="rId21" Type="http://schemas.openxmlformats.org/officeDocument/2006/relationships/image" Target="../media/image1280.svg"/><Relationship Id="rId34" Type="http://schemas.openxmlformats.org/officeDocument/2006/relationships/image" Target="../media/image1293.png"/><Relationship Id="rId7" Type="http://schemas.openxmlformats.org/officeDocument/2006/relationships/image" Target="../media/image39.svg"/><Relationship Id="rId12" Type="http://schemas.openxmlformats.org/officeDocument/2006/relationships/image" Target="../media/image1273.png"/><Relationship Id="rId17" Type="http://schemas.openxmlformats.org/officeDocument/2006/relationships/image" Target="../media/image1278.svg"/><Relationship Id="rId25" Type="http://schemas.openxmlformats.org/officeDocument/2006/relationships/image" Target="../media/image1284.svg"/><Relationship Id="rId33" Type="http://schemas.openxmlformats.org/officeDocument/2006/relationships/image" Target="../media/image1292.svg"/><Relationship Id="rId2" Type="http://schemas.openxmlformats.org/officeDocument/2006/relationships/image" Target="../media/image1265.png"/><Relationship Id="rId16" Type="http://schemas.openxmlformats.org/officeDocument/2006/relationships/image" Target="../media/image1277.png"/><Relationship Id="rId20" Type="http://schemas.openxmlformats.org/officeDocument/2006/relationships/image" Target="../media/image1279.png"/><Relationship Id="rId29" Type="http://schemas.openxmlformats.org/officeDocument/2006/relationships/image" Target="../media/image1288.svg"/><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1272.svg"/><Relationship Id="rId24" Type="http://schemas.openxmlformats.org/officeDocument/2006/relationships/image" Target="../media/image1283.png"/><Relationship Id="rId32" Type="http://schemas.openxmlformats.org/officeDocument/2006/relationships/image" Target="../media/image1291.png"/><Relationship Id="rId37" Type="http://schemas.openxmlformats.org/officeDocument/2006/relationships/image" Target="../media/image1296.svg"/><Relationship Id="rId5" Type="http://schemas.openxmlformats.org/officeDocument/2006/relationships/image" Target="../media/image1268.svg"/><Relationship Id="rId15" Type="http://schemas.openxmlformats.org/officeDocument/2006/relationships/image" Target="../media/image1276.svg"/><Relationship Id="rId23" Type="http://schemas.openxmlformats.org/officeDocument/2006/relationships/image" Target="../media/image1282.svg"/><Relationship Id="rId28" Type="http://schemas.openxmlformats.org/officeDocument/2006/relationships/image" Target="../media/image1287.png"/><Relationship Id="rId36" Type="http://schemas.openxmlformats.org/officeDocument/2006/relationships/image" Target="../media/image1295.png"/><Relationship Id="rId10" Type="http://schemas.openxmlformats.org/officeDocument/2006/relationships/image" Target="../media/image1271.png"/><Relationship Id="rId19" Type="http://schemas.openxmlformats.org/officeDocument/2006/relationships/image" Target="../media/image20.svg"/><Relationship Id="rId31" Type="http://schemas.openxmlformats.org/officeDocument/2006/relationships/image" Target="../media/image1290.svg"/><Relationship Id="rId4" Type="http://schemas.openxmlformats.org/officeDocument/2006/relationships/image" Target="../media/image1267.png"/><Relationship Id="rId9" Type="http://schemas.openxmlformats.org/officeDocument/2006/relationships/image" Target="../media/image1270.svg"/><Relationship Id="rId14" Type="http://schemas.openxmlformats.org/officeDocument/2006/relationships/image" Target="../media/image1275.png"/><Relationship Id="rId22" Type="http://schemas.openxmlformats.org/officeDocument/2006/relationships/image" Target="../media/image1281.png"/><Relationship Id="rId27" Type="http://schemas.openxmlformats.org/officeDocument/2006/relationships/image" Target="../media/image1286.svg"/><Relationship Id="rId30" Type="http://schemas.openxmlformats.org/officeDocument/2006/relationships/image" Target="../media/image1289.png"/><Relationship Id="rId35" Type="http://schemas.openxmlformats.org/officeDocument/2006/relationships/image" Target="../media/image1294.svg"/><Relationship Id="rId8" Type="http://schemas.openxmlformats.org/officeDocument/2006/relationships/image" Target="../media/image1269.png"/><Relationship Id="rId3" Type="http://schemas.openxmlformats.org/officeDocument/2006/relationships/image" Target="../media/image1266.svg"/></Relationships>
</file>

<file path=ppt/slides/_rels/slide127.xml.rels><?xml version="1.0" encoding="UTF-8" standalone="yes"?>
<Relationships xmlns="http://schemas.openxmlformats.org/package/2006/relationships"><Relationship Id="rId8" Type="http://schemas.openxmlformats.org/officeDocument/2006/relationships/image" Target="../media/image1303.png"/><Relationship Id="rId13" Type="http://schemas.openxmlformats.org/officeDocument/2006/relationships/image" Target="../media/image1308.svg"/><Relationship Id="rId18" Type="http://schemas.openxmlformats.org/officeDocument/2006/relationships/image" Target="../media/image1313.png"/><Relationship Id="rId26" Type="http://schemas.openxmlformats.org/officeDocument/2006/relationships/image" Target="../media/image1321.png"/><Relationship Id="rId3" Type="http://schemas.openxmlformats.org/officeDocument/2006/relationships/image" Target="../media/image1298.svg"/><Relationship Id="rId21" Type="http://schemas.openxmlformats.org/officeDocument/2006/relationships/image" Target="../media/image1316.svg"/><Relationship Id="rId7" Type="http://schemas.openxmlformats.org/officeDocument/2006/relationships/image" Target="../media/image1302.svg"/><Relationship Id="rId12" Type="http://schemas.openxmlformats.org/officeDocument/2006/relationships/image" Target="../media/image1307.png"/><Relationship Id="rId17" Type="http://schemas.openxmlformats.org/officeDocument/2006/relationships/image" Target="../media/image1312.svg"/><Relationship Id="rId25" Type="http://schemas.openxmlformats.org/officeDocument/2006/relationships/image" Target="../media/image1320.svg"/><Relationship Id="rId2" Type="http://schemas.openxmlformats.org/officeDocument/2006/relationships/image" Target="../media/image1297.png"/><Relationship Id="rId16" Type="http://schemas.openxmlformats.org/officeDocument/2006/relationships/image" Target="../media/image1311.png"/><Relationship Id="rId20" Type="http://schemas.openxmlformats.org/officeDocument/2006/relationships/image" Target="../media/image1315.png"/><Relationship Id="rId1" Type="http://schemas.openxmlformats.org/officeDocument/2006/relationships/slideLayout" Target="../slideLayouts/slideLayout16.xml"/><Relationship Id="rId6" Type="http://schemas.openxmlformats.org/officeDocument/2006/relationships/image" Target="../media/image1301.png"/><Relationship Id="rId11" Type="http://schemas.openxmlformats.org/officeDocument/2006/relationships/image" Target="../media/image1306.svg"/><Relationship Id="rId24" Type="http://schemas.openxmlformats.org/officeDocument/2006/relationships/image" Target="../media/image1319.png"/><Relationship Id="rId5" Type="http://schemas.openxmlformats.org/officeDocument/2006/relationships/image" Target="../media/image1300.svg"/><Relationship Id="rId15" Type="http://schemas.openxmlformats.org/officeDocument/2006/relationships/image" Target="../media/image1310.svg"/><Relationship Id="rId23" Type="http://schemas.openxmlformats.org/officeDocument/2006/relationships/image" Target="../media/image1318.svg"/><Relationship Id="rId10" Type="http://schemas.openxmlformats.org/officeDocument/2006/relationships/image" Target="../media/image1305.png"/><Relationship Id="rId19" Type="http://schemas.openxmlformats.org/officeDocument/2006/relationships/image" Target="../media/image1314.svg"/><Relationship Id="rId4" Type="http://schemas.openxmlformats.org/officeDocument/2006/relationships/image" Target="../media/image1299.png"/><Relationship Id="rId9" Type="http://schemas.openxmlformats.org/officeDocument/2006/relationships/image" Target="../media/image1304.svg"/><Relationship Id="rId14" Type="http://schemas.openxmlformats.org/officeDocument/2006/relationships/image" Target="../media/image1309.png"/><Relationship Id="rId22" Type="http://schemas.openxmlformats.org/officeDocument/2006/relationships/image" Target="../media/image1317.png"/><Relationship Id="rId27" Type="http://schemas.openxmlformats.org/officeDocument/2006/relationships/image" Target="../media/image1322.svg"/></Relationships>
</file>

<file path=ppt/slides/_rels/slide128.xml.rels><?xml version="1.0" encoding="UTF-8" standalone="yes"?>
<Relationships xmlns="http://schemas.openxmlformats.org/package/2006/relationships"><Relationship Id="rId8" Type="http://schemas.openxmlformats.org/officeDocument/2006/relationships/image" Target="../media/image1329.png"/><Relationship Id="rId13" Type="http://schemas.openxmlformats.org/officeDocument/2006/relationships/image" Target="../media/image1334.svg"/><Relationship Id="rId3" Type="http://schemas.openxmlformats.org/officeDocument/2006/relationships/image" Target="../media/image1324.svg"/><Relationship Id="rId7" Type="http://schemas.openxmlformats.org/officeDocument/2006/relationships/image" Target="../media/image1328.svg"/><Relationship Id="rId12" Type="http://schemas.openxmlformats.org/officeDocument/2006/relationships/image" Target="../media/image1333.png"/><Relationship Id="rId17" Type="http://schemas.openxmlformats.org/officeDocument/2006/relationships/image" Target="../media/image1338.svg"/><Relationship Id="rId2" Type="http://schemas.openxmlformats.org/officeDocument/2006/relationships/image" Target="../media/image1323.png"/><Relationship Id="rId16" Type="http://schemas.openxmlformats.org/officeDocument/2006/relationships/image" Target="../media/image1337.png"/><Relationship Id="rId1" Type="http://schemas.openxmlformats.org/officeDocument/2006/relationships/slideLayout" Target="../slideLayouts/slideLayout16.xml"/><Relationship Id="rId6" Type="http://schemas.openxmlformats.org/officeDocument/2006/relationships/image" Target="../media/image1327.png"/><Relationship Id="rId11" Type="http://schemas.openxmlformats.org/officeDocument/2006/relationships/image" Target="../media/image1332.svg"/><Relationship Id="rId5" Type="http://schemas.openxmlformats.org/officeDocument/2006/relationships/image" Target="../media/image1326.svg"/><Relationship Id="rId15" Type="http://schemas.openxmlformats.org/officeDocument/2006/relationships/image" Target="../media/image1336.svg"/><Relationship Id="rId10" Type="http://schemas.openxmlformats.org/officeDocument/2006/relationships/image" Target="../media/image1331.png"/><Relationship Id="rId4" Type="http://schemas.openxmlformats.org/officeDocument/2006/relationships/image" Target="../media/image1325.png"/><Relationship Id="rId9" Type="http://schemas.openxmlformats.org/officeDocument/2006/relationships/image" Target="../media/image1330.svg"/><Relationship Id="rId14" Type="http://schemas.openxmlformats.org/officeDocument/2006/relationships/image" Target="../media/image1335.png"/></Relationships>
</file>

<file path=ppt/slides/_rels/slide129.xml.rels><?xml version="1.0" encoding="UTF-8" standalone="yes"?>
<Relationships xmlns="http://schemas.openxmlformats.org/package/2006/relationships"><Relationship Id="rId8" Type="http://schemas.openxmlformats.org/officeDocument/2006/relationships/image" Target="../media/image1345.png"/><Relationship Id="rId13" Type="http://schemas.openxmlformats.org/officeDocument/2006/relationships/image" Target="../media/image1350.svg"/><Relationship Id="rId3" Type="http://schemas.openxmlformats.org/officeDocument/2006/relationships/image" Target="../media/image1340.svg"/><Relationship Id="rId7" Type="http://schemas.openxmlformats.org/officeDocument/2006/relationships/image" Target="../media/image1344.svg"/><Relationship Id="rId12" Type="http://schemas.openxmlformats.org/officeDocument/2006/relationships/image" Target="../media/image1349.png"/><Relationship Id="rId2" Type="http://schemas.openxmlformats.org/officeDocument/2006/relationships/image" Target="../media/image1339.png"/><Relationship Id="rId1" Type="http://schemas.openxmlformats.org/officeDocument/2006/relationships/slideLayout" Target="../slideLayouts/slideLayout16.xml"/><Relationship Id="rId6" Type="http://schemas.openxmlformats.org/officeDocument/2006/relationships/image" Target="../media/image1343.png"/><Relationship Id="rId11" Type="http://schemas.openxmlformats.org/officeDocument/2006/relationships/image" Target="../media/image1348.svg"/><Relationship Id="rId5" Type="http://schemas.openxmlformats.org/officeDocument/2006/relationships/image" Target="../media/image1342.svg"/><Relationship Id="rId15" Type="http://schemas.openxmlformats.org/officeDocument/2006/relationships/image" Target="../media/image1352.svg"/><Relationship Id="rId10" Type="http://schemas.openxmlformats.org/officeDocument/2006/relationships/image" Target="../media/image1347.png"/><Relationship Id="rId4" Type="http://schemas.openxmlformats.org/officeDocument/2006/relationships/image" Target="../media/image1341.png"/><Relationship Id="rId9" Type="http://schemas.openxmlformats.org/officeDocument/2006/relationships/image" Target="../media/image1346.svg"/><Relationship Id="rId14" Type="http://schemas.openxmlformats.org/officeDocument/2006/relationships/image" Target="../media/image13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4.svg"/><Relationship Id="rId2" Type="http://schemas.openxmlformats.org/officeDocument/2006/relationships/image" Target="../media/image1353.png"/><Relationship Id="rId1" Type="http://schemas.openxmlformats.org/officeDocument/2006/relationships/slideLayout" Target="../slideLayouts/slideLayout16.xml"/><Relationship Id="rId5" Type="http://schemas.openxmlformats.org/officeDocument/2006/relationships/image" Target="../media/image1356.svg"/><Relationship Id="rId4" Type="http://schemas.openxmlformats.org/officeDocument/2006/relationships/image" Target="../media/image1355.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8.svg"/><Relationship Id="rId2" Type="http://schemas.openxmlformats.org/officeDocument/2006/relationships/image" Target="../media/image1357.png"/><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8" Type="http://schemas.openxmlformats.org/officeDocument/2006/relationships/image" Target="../media/image1365.png"/><Relationship Id="rId13" Type="http://schemas.openxmlformats.org/officeDocument/2006/relationships/image" Target="../media/image1370.svg"/><Relationship Id="rId18" Type="http://schemas.openxmlformats.org/officeDocument/2006/relationships/image" Target="../media/image1375.png"/><Relationship Id="rId26" Type="http://schemas.openxmlformats.org/officeDocument/2006/relationships/image" Target="../media/image1383.png"/><Relationship Id="rId3" Type="http://schemas.openxmlformats.org/officeDocument/2006/relationships/image" Target="../media/image1360.svg"/><Relationship Id="rId21" Type="http://schemas.openxmlformats.org/officeDocument/2006/relationships/image" Target="../media/image1378.svg"/><Relationship Id="rId7" Type="http://schemas.openxmlformats.org/officeDocument/2006/relationships/image" Target="../media/image1364.svg"/><Relationship Id="rId12" Type="http://schemas.openxmlformats.org/officeDocument/2006/relationships/image" Target="../media/image1369.png"/><Relationship Id="rId17" Type="http://schemas.openxmlformats.org/officeDocument/2006/relationships/image" Target="../media/image1374.svg"/><Relationship Id="rId25" Type="http://schemas.openxmlformats.org/officeDocument/2006/relationships/image" Target="../media/image1382.svg"/><Relationship Id="rId2" Type="http://schemas.openxmlformats.org/officeDocument/2006/relationships/image" Target="../media/image1359.png"/><Relationship Id="rId16" Type="http://schemas.openxmlformats.org/officeDocument/2006/relationships/image" Target="../media/image1373.png"/><Relationship Id="rId20" Type="http://schemas.openxmlformats.org/officeDocument/2006/relationships/image" Target="../media/image1377.png"/><Relationship Id="rId29" Type="http://schemas.openxmlformats.org/officeDocument/2006/relationships/image" Target="../media/image1386.svg"/><Relationship Id="rId1" Type="http://schemas.openxmlformats.org/officeDocument/2006/relationships/slideLayout" Target="../slideLayouts/slideLayout26.xml"/><Relationship Id="rId6" Type="http://schemas.openxmlformats.org/officeDocument/2006/relationships/image" Target="../media/image1363.png"/><Relationship Id="rId11" Type="http://schemas.openxmlformats.org/officeDocument/2006/relationships/image" Target="../media/image1368.svg"/><Relationship Id="rId24" Type="http://schemas.openxmlformats.org/officeDocument/2006/relationships/image" Target="../media/image1381.png"/><Relationship Id="rId5" Type="http://schemas.openxmlformats.org/officeDocument/2006/relationships/image" Target="../media/image1362.svg"/><Relationship Id="rId15" Type="http://schemas.openxmlformats.org/officeDocument/2006/relationships/image" Target="../media/image1372.svg"/><Relationship Id="rId23" Type="http://schemas.openxmlformats.org/officeDocument/2006/relationships/image" Target="../media/image1380.svg"/><Relationship Id="rId28" Type="http://schemas.openxmlformats.org/officeDocument/2006/relationships/image" Target="../media/image1385.png"/><Relationship Id="rId10" Type="http://schemas.openxmlformats.org/officeDocument/2006/relationships/image" Target="../media/image1367.png"/><Relationship Id="rId19" Type="http://schemas.openxmlformats.org/officeDocument/2006/relationships/image" Target="../media/image1376.svg"/><Relationship Id="rId4" Type="http://schemas.openxmlformats.org/officeDocument/2006/relationships/image" Target="../media/image1361.png"/><Relationship Id="rId9" Type="http://schemas.openxmlformats.org/officeDocument/2006/relationships/image" Target="../media/image1366.svg"/><Relationship Id="rId14" Type="http://schemas.openxmlformats.org/officeDocument/2006/relationships/image" Target="../media/image1371.png"/><Relationship Id="rId22" Type="http://schemas.openxmlformats.org/officeDocument/2006/relationships/image" Target="../media/image1379.png"/><Relationship Id="rId27" Type="http://schemas.openxmlformats.org/officeDocument/2006/relationships/image" Target="../media/image1384.svg"/></Relationships>
</file>

<file path=ppt/slides/_rels/slide133.xml.rels><?xml version="1.0" encoding="UTF-8" standalone="yes"?>
<Relationships xmlns="http://schemas.openxmlformats.org/package/2006/relationships"><Relationship Id="rId3" Type="http://schemas.openxmlformats.org/officeDocument/2006/relationships/image" Target="../media/image1388.svg"/><Relationship Id="rId2" Type="http://schemas.openxmlformats.org/officeDocument/2006/relationships/image" Target="../media/image1387.png"/><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8" Type="http://schemas.openxmlformats.org/officeDocument/2006/relationships/image" Target="../media/image1395.png"/><Relationship Id="rId3" Type="http://schemas.openxmlformats.org/officeDocument/2006/relationships/image" Target="../media/image1390.svg"/><Relationship Id="rId7" Type="http://schemas.openxmlformats.org/officeDocument/2006/relationships/image" Target="../media/image1394.svg"/><Relationship Id="rId2" Type="http://schemas.openxmlformats.org/officeDocument/2006/relationships/image" Target="../media/image1389.png"/><Relationship Id="rId1" Type="http://schemas.openxmlformats.org/officeDocument/2006/relationships/slideLayout" Target="../slideLayouts/slideLayout29.xml"/><Relationship Id="rId6" Type="http://schemas.openxmlformats.org/officeDocument/2006/relationships/image" Target="../media/image1393.png"/><Relationship Id="rId11" Type="http://schemas.openxmlformats.org/officeDocument/2006/relationships/image" Target="../media/image1398.svg"/><Relationship Id="rId5" Type="http://schemas.openxmlformats.org/officeDocument/2006/relationships/image" Target="../media/image1392.svg"/><Relationship Id="rId10" Type="http://schemas.openxmlformats.org/officeDocument/2006/relationships/image" Target="../media/image1397.png"/><Relationship Id="rId4" Type="http://schemas.openxmlformats.org/officeDocument/2006/relationships/image" Target="../media/image1391.png"/><Relationship Id="rId9" Type="http://schemas.openxmlformats.org/officeDocument/2006/relationships/image" Target="../media/image1396.svg"/></Relationships>
</file>

<file path=ppt/slides/_rels/slide135.xml.rels><?xml version="1.0" encoding="UTF-8" standalone="yes"?>
<Relationships xmlns="http://schemas.openxmlformats.org/package/2006/relationships"><Relationship Id="rId3" Type="http://schemas.openxmlformats.org/officeDocument/2006/relationships/image" Target="../media/image1400.svg"/><Relationship Id="rId2" Type="http://schemas.openxmlformats.org/officeDocument/2006/relationships/image" Target="../media/image1399.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1402.svg"/><Relationship Id="rId2" Type="http://schemas.openxmlformats.org/officeDocument/2006/relationships/image" Target="../media/image1401.png"/><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4.svg"/><Relationship Id="rId2" Type="http://schemas.openxmlformats.org/officeDocument/2006/relationships/image" Target="../media/image1403.png"/><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8" Type="http://schemas.openxmlformats.org/officeDocument/2006/relationships/image" Target="../media/image1411.png"/><Relationship Id="rId3" Type="http://schemas.openxmlformats.org/officeDocument/2006/relationships/image" Target="../media/image1406.svg"/><Relationship Id="rId7" Type="http://schemas.openxmlformats.org/officeDocument/2006/relationships/image" Target="../media/image1410.svg"/><Relationship Id="rId2" Type="http://schemas.openxmlformats.org/officeDocument/2006/relationships/image" Target="../media/image1405.png"/><Relationship Id="rId1" Type="http://schemas.openxmlformats.org/officeDocument/2006/relationships/slideLayout" Target="../slideLayouts/slideLayout29.xml"/><Relationship Id="rId6" Type="http://schemas.openxmlformats.org/officeDocument/2006/relationships/image" Target="../media/image1409.png"/><Relationship Id="rId11" Type="http://schemas.openxmlformats.org/officeDocument/2006/relationships/image" Target="../media/image1414.svg"/><Relationship Id="rId5" Type="http://schemas.openxmlformats.org/officeDocument/2006/relationships/image" Target="../media/image1408.svg"/><Relationship Id="rId10" Type="http://schemas.openxmlformats.org/officeDocument/2006/relationships/image" Target="../media/image1413.png"/><Relationship Id="rId4" Type="http://schemas.openxmlformats.org/officeDocument/2006/relationships/image" Target="../media/image1407.png"/><Relationship Id="rId9" Type="http://schemas.openxmlformats.org/officeDocument/2006/relationships/image" Target="../media/image1412.svg"/></Relationships>
</file>

<file path=ppt/slides/_rels/slide139.xml.rels><?xml version="1.0" encoding="UTF-8" standalone="yes"?>
<Relationships xmlns="http://schemas.openxmlformats.org/package/2006/relationships"><Relationship Id="rId8" Type="http://schemas.openxmlformats.org/officeDocument/2006/relationships/image" Target="../media/image1421.png"/><Relationship Id="rId3" Type="http://schemas.openxmlformats.org/officeDocument/2006/relationships/image" Target="../media/image1416.svg"/><Relationship Id="rId7" Type="http://schemas.openxmlformats.org/officeDocument/2006/relationships/image" Target="../media/image1420.svg"/><Relationship Id="rId2" Type="http://schemas.openxmlformats.org/officeDocument/2006/relationships/image" Target="../media/image1415.png"/><Relationship Id="rId1" Type="http://schemas.openxmlformats.org/officeDocument/2006/relationships/slideLayout" Target="../slideLayouts/slideLayout29.xml"/><Relationship Id="rId6" Type="http://schemas.openxmlformats.org/officeDocument/2006/relationships/image" Target="../media/image1419.png"/><Relationship Id="rId11" Type="http://schemas.openxmlformats.org/officeDocument/2006/relationships/image" Target="../media/image1424.svg"/><Relationship Id="rId5" Type="http://schemas.openxmlformats.org/officeDocument/2006/relationships/image" Target="../media/image1418.svg"/><Relationship Id="rId10" Type="http://schemas.openxmlformats.org/officeDocument/2006/relationships/image" Target="../media/image1423.png"/><Relationship Id="rId4" Type="http://schemas.openxmlformats.org/officeDocument/2006/relationships/image" Target="../media/image1417.png"/><Relationship Id="rId9" Type="http://schemas.openxmlformats.org/officeDocument/2006/relationships/image" Target="../media/image1422.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13" Type="http://schemas.openxmlformats.org/officeDocument/2006/relationships/image" Target="../media/image1436.svg"/><Relationship Id="rId18" Type="http://schemas.openxmlformats.org/officeDocument/2006/relationships/image" Target="../media/image1439.png"/><Relationship Id="rId26" Type="http://schemas.openxmlformats.org/officeDocument/2006/relationships/image" Target="../media/image1447.png"/><Relationship Id="rId21" Type="http://schemas.openxmlformats.org/officeDocument/2006/relationships/image" Target="../media/image1442.svg"/><Relationship Id="rId34" Type="http://schemas.openxmlformats.org/officeDocument/2006/relationships/image" Target="../media/image1455.png"/><Relationship Id="rId7" Type="http://schemas.openxmlformats.org/officeDocument/2006/relationships/image" Target="../media/image1430.svg"/><Relationship Id="rId12" Type="http://schemas.openxmlformats.org/officeDocument/2006/relationships/image" Target="../media/image1435.png"/><Relationship Id="rId17" Type="http://schemas.openxmlformats.org/officeDocument/2006/relationships/image" Target="../media/image1438.svg"/><Relationship Id="rId25" Type="http://schemas.openxmlformats.org/officeDocument/2006/relationships/image" Target="../media/image1446.svg"/><Relationship Id="rId33" Type="http://schemas.openxmlformats.org/officeDocument/2006/relationships/image" Target="../media/image1454.svg"/><Relationship Id="rId2" Type="http://schemas.openxmlformats.org/officeDocument/2006/relationships/image" Target="../media/image1425.png"/><Relationship Id="rId16" Type="http://schemas.openxmlformats.org/officeDocument/2006/relationships/image" Target="../media/image1437.png"/><Relationship Id="rId20" Type="http://schemas.openxmlformats.org/officeDocument/2006/relationships/image" Target="../media/image1441.png"/><Relationship Id="rId29" Type="http://schemas.openxmlformats.org/officeDocument/2006/relationships/image" Target="../media/image1450.svg"/><Relationship Id="rId1" Type="http://schemas.openxmlformats.org/officeDocument/2006/relationships/slideLayout" Target="../slideLayouts/slideLayout29.xml"/><Relationship Id="rId6" Type="http://schemas.openxmlformats.org/officeDocument/2006/relationships/image" Target="../media/image1429.png"/><Relationship Id="rId11" Type="http://schemas.openxmlformats.org/officeDocument/2006/relationships/image" Target="../media/image1434.svg"/><Relationship Id="rId24" Type="http://schemas.openxmlformats.org/officeDocument/2006/relationships/image" Target="../media/image1445.png"/><Relationship Id="rId32" Type="http://schemas.openxmlformats.org/officeDocument/2006/relationships/image" Target="../media/image1453.png"/><Relationship Id="rId37" Type="http://schemas.openxmlformats.org/officeDocument/2006/relationships/image" Target="../media/image1458.svg"/><Relationship Id="rId5" Type="http://schemas.openxmlformats.org/officeDocument/2006/relationships/image" Target="../media/image1428.svg"/><Relationship Id="rId15" Type="http://schemas.openxmlformats.org/officeDocument/2006/relationships/image" Target="../media/image37.svg"/><Relationship Id="rId23" Type="http://schemas.openxmlformats.org/officeDocument/2006/relationships/image" Target="../media/image1444.svg"/><Relationship Id="rId28" Type="http://schemas.openxmlformats.org/officeDocument/2006/relationships/image" Target="../media/image1449.png"/><Relationship Id="rId36" Type="http://schemas.openxmlformats.org/officeDocument/2006/relationships/image" Target="../media/image1457.png"/><Relationship Id="rId10" Type="http://schemas.openxmlformats.org/officeDocument/2006/relationships/image" Target="../media/image1433.png"/><Relationship Id="rId19" Type="http://schemas.openxmlformats.org/officeDocument/2006/relationships/image" Target="../media/image1440.svg"/><Relationship Id="rId31" Type="http://schemas.openxmlformats.org/officeDocument/2006/relationships/image" Target="../media/image1452.svg"/><Relationship Id="rId4" Type="http://schemas.openxmlformats.org/officeDocument/2006/relationships/image" Target="../media/image1427.png"/><Relationship Id="rId9" Type="http://schemas.openxmlformats.org/officeDocument/2006/relationships/image" Target="../media/image1432.svg"/><Relationship Id="rId14" Type="http://schemas.openxmlformats.org/officeDocument/2006/relationships/image" Target="../media/image36.png"/><Relationship Id="rId22" Type="http://schemas.openxmlformats.org/officeDocument/2006/relationships/image" Target="../media/image1443.png"/><Relationship Id="rId27" Type="http://schemas.openxmlformats.org/officeDocument/2006/relationships/image" Target="../media/image1448.svg"/><Relationship Id="rId30" Type="http://schemas.openxmlformats.org/officeDocument/2006/relationships/image" Target="../media/image1451.png"/><Relationship Id="rId35" Type="http://schemas.openxmlformats.org/officeDocument/2006/relationships/image" Target="../media/image1456.svg"/><Relationship Id="rId8" Type="http://schemas.openxmlformats.org/officeDocument/2006/relationships/image" Target="../media/image1431.png"/><Relationship Id="rId3" Type="http://schemas.openxmlformats.org/officeDocument/2006/relationships/image" Target="../media/image1426.svg"/></Relationships>
</file>

<file path=ppt/slides/_rels/slide141.xml.rels><?xml version="1.0" encoding="UTF-8" standalone="yes"?>
<Relationships xmlns="http://schemas.openxmlformats.org/package/2006/relationships"><Relationship Id="rId8" Type="http://schemas.openxmlformats.org/officeDocument/2006/relationships/image" Target="../media/image1465.png"/><Relationship Id="rId13" Type="http://schemas.openxmlformats.org/officeDocument/2006/relationships/image" Target="../media/image1470.svg"/><Relationship Id="rId3" Type="http://schemas.openxmlformats.org/officeDocument/2006/relationships/image" Target="../media/image1460.svg"/><Relationship Id="rId7" Type="http://schemas.openxmlformats.org/officeDocument/2006/relationships/image" Target="../media/image1464.svg"/><Relationship Id="rId12" Type="http://schemas.openxmlformats.org/officeDocument/2006/relationships/image" Target="../media/image1469.png"/><Relationship Id="rId2" Type="http://schemas.openxmlformats.org/officeDocument/2006/relationships/image" Target="../media/image1459.png"/><Relationship Id="rId1" Type="http://schemas.openxmlformats.org/officeDocument/2006/relationships/slideLayout" Target="../slideLayouts/slideLayout29.xml"/><Relationship Id="rId6" Type="http://schemas.openxmlformats.org/officeDocument/2006/relationships/image" Target="../media/image1463.png"/><Relationship Id="rId11" Type="http://schemas.openxmlformats.org/officeDocument/2006/relationships/image" Target="../media/image1468.svg"/><Relationship Id="rId5" Type="http://schemas.openxmlformats.org/officeDocument/2006/relationships/image" Target="../media/image1462.svg"/><Relationship Id="rId15" Type="http://schemas.openxmlformats.org/officeDocument/2006/relationships/image" Target="../media/image1472.svg"/><Relationship Id="rId10" Type="http://schemas.openxmlformats.org/officeDocument/2006/relationships/image" Target="../media/image1467.png"/><Relationship Id="rId4" Type="http://schemas.openxmlformats.org/officeDocument/2006/relationships/image" Target="../media/image1461.png"/><Relationship Id="rId9" Type="http://schemas.openxmlformats.org/officeDocument/2006/relationships/image" Target="../media/image1466.svg"/><Relationship Id="rId14" Type="http://schemas.openxmlformats.org/officeDocument/2006/relationships/image" Target="../media/image1471.png"/></Relationships>
</file>

<file path=ppt/slides/_rels/slide142.xml.rels><?xml version="1.0" encoding="UTF-8" standalone="yes"?>
<Relationships xmlns="http://schemas.openxmlformats.org/package/2006/relationships"><Relationship Id="rId8" Type="http://schemas.openxmlformats.org/officeDocument/2006/relationships/image" Target="../media/image1479.png"/><Relationship Id="rId13" Type="http://schemas.openxmlformats.org/officeDocument/2006/relationships/image" Target="../media/image1484.svg"/><Relationship Id="rId18" Type="http://schemas.openxmlformats.org/officeDocument/2006/relationships/image" Target="../media/image1489.png"/><Relationship Id="rId3" Type="http://schemas.openxmlformats.org/officeDocument/2006/relationships/image" Target="../media/image1474.svg"/><Relationship Id="rId21" Type="http://schemas.openxmlformats.org/officeDocument/2006/relationships/image" Target="../media/image1492.svg"/><Relationship Id="rId7" Type="http://schemas.openxmlformats.org/officeDocument/2006/relationships/image" Target="../media/image1478.svg"/><Relationship Id="rId12" Type="http://schemas.openxmlformats.org/officeDocument/2006/relationships/image" Target="../media/image1483.png"/><Relationship Id="rId17" Type="http://schemas.openxmlformats.org/officeDocument/2006/relationships/image" Target="../media/image1488.svg"/><Relationship Id="rId2" Type="http://schemas.openxmlformats.org/officeDocument/2006/relationships/image" Target="../media/image1473.png"/><Relationship Id="rId16" Type="http://schemas.openxmlformats.org/officeDocument/2006/relationships/image" Target="../media/image1487.png"/><Relationship Id="rId20" Type="http://schemas.openxmlformats.org/officeDocument/2006/relationships/image" Target="../media/image1491.png"/><Relationship Id="rId1" Type="http://schemas.openxmlformats.org/officeDocument/2006/relationships/slideLayout" Target="../slideLayouts/slideLayout29.xml"/><Relationship Id="rId6" Type="http://schemas.openxmlformats.org/officeDocument/2006/relationships/image" Target="../media/image1477.png"/><Relationship Id="rId11" Type="http://schemas.openxmlformats.org/officeDocument/2006/relationships/image" Target="../media/image1482.svg"/><Relationship Id="rId5" Type="http://schemas.openxmlformats.org/officeDocument/2006/relationships/image" Target="../media/image1476.svg"/><Relationship Id="rId15" Type="http://schemas.openxmlformats.org/officeDocument/2006/relationships/image" Target="../media/image1486.svg"/><Relationship Id="rId23" Type="http://schemas.openxmlformats.org/officeDocument/2006/relationships/image" Target="../media/image1494.svg"/><Relationship Id="rId10" Type="http://schemas.openxmlformats.org/officeDocument/2006/relationships/image" Target="../media/image1481.png"/><Relationship Id="rId19" Type="http://schemas.openxmlformats.org/officeDocument/2006/relationships/image" Target="../media/image1490.svg"/><Relationship Id="rId4" Type="http://schemas.openxmlformats.org/officeDocument/2006/relationships/image" Target="../media/image1475.png"/><Relationship Id="rId9" Type="http://schemas.openxmlformats.org/officeDocument/2006/relationships/image" Target="../media/image1480.svg"/><Relationship Id="rId14" Type="http://schemas.openxmlformats.org/officeDocument/2006/relationships/image" Target="../media/image1485.png"/><Relationship Id="rId22" Type="http://schemas.openxmlformats.org/officeDocument/2006/relationships/image" Target="../media/image1493.png"/></Relationships>
</file>

<file path=ppt/slides/_rels/slide143.xml.rels><?xml version="1.0" encoding="UTF-8" standalone="yes"?>
<Relationships xmlns="http://schemas.openxmlformats.org/package/2006/relationships"><Relationship Id="rId8" Type="http://schemas.openxmlformats.org/officeDocument/2006/relationships/image" Target="../media/image1500.svg"/><Relationship Id="rId3" Type="http://schemas.openxmlformats.org/officeDocument/2006/relationships/image" Target="../media/image1495.png"/><Relationship Id="rId7" Type="http://schemas.openxmlformats.org/officeDocument/2006/relationships/image" Target="../media/image1499.png"/><Relationship Id="rId12" Type="http://schemas.openxmlformats.org/officeDocument/2006/relationships/image" Target="../media/image1504.sv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1498.svg"/><Relationship Id="rId11" Type="http://schemas.openxmlformats.org/officeDocument/2006/relationships/image" Target="../media/image1503.png"/><Relationship Id="rId5" Type="http://schemas.openxmlformats.org/officeDocument/2006/relationships/image" Target="../media/image1497.png"/><Relationship Id="rId10" Type="http://schemas.openxmlformats.org/officeDocument/2006/relationships/image" Target="../media/image1502.svg"/><Relationship Id="rId4" Type="http://schemas.openxmlformats.org/officeDocument/2006/relationships/image" Target="../media/image1496.svg"/><Relationship Id="rId9" Type="http://schemas.openxmlformats.org/officeDocument/2006/relationships/image" Target="../media/image1501.png"/></Relationships>
</file>

<file path=ppt/slides/_rels/slide144.xml.rels><?xml version="1.0" encoding="UTF-8" standalone="yes"?>
<Relationships xmlns="http://schemas.openxmlformats.org/package/2006/relationships"><Relationship Id="rId8" Type="http://schemas.openxmlformats.org/officeDocument/2006/relationships/image" Target="../media/image1510.svg"/><Relationship Id="rId3" Type="http://schemas.openxmlformats.org/officeDocument/2006/relationships/image" Target="../media/image1505.png"/><Relationship Id="rId7" Type="http://schemas.openxmlformats.org/officeDocument/2006/relationships/image" Target="../media/image1509.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508.svg"/><Relationship Id="rId5" Type="http://schemas.openxmlformats.org/officeDocument/2006/relationships/image" Target="../media/image1507.png"/><Relationship Id="rId4" Type="http://schemas.openxmlformats.org/officeDocument/2006/relationships/image" Target="../media/image1506.svg"/></Relationships>
</file>

<file path=ppt/slides/_rels/slide145.xml.rels><?xml version="1.0" encoding="UTF-8" standalone="yes"?>
<Relationships xmlns="http://schemas.openxmlformats.org/package/2006/relationships"><Relationship Id="rId3" Type="http://schemas.openxmlformats.org/officeDocument/2006/relationships/image" Target="../media/image1512.svg"/><Relationship Id="rId2" Type="http://schemas.openxmlformats.org/officeDocument/2006/relationships/image" Target="../media/image1511.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14.svg"/><Relationship Id="rId2" Type="http://schemas.openxmlformats.org/officeDocument/2006/relationships/image" Target="../media/image1513.png"/><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8" Type="http://schemas.openxmlformats.org/officeDocument/2006/relationships/image" Target="../media/image1520.svg"/><Relationship Id="rId13" Type="http://schemas.openxmlformats.org/officeDocument/2006/relationships/image" Target="../media/image1525.png"/><Relationship Id="rId18" Type="http://schemas.openxmlformats.org/officeDocument/2006/relationships/image" Target="../media/image1530.svg"/><Relationship Id="rId26" Type="http://schemas.openxmlformats.org/officeDocument/2006/relationships/image" Target="../media/image1538.svg"/><Relationship Id="rId3" Type="http://schemas.openxmlformats.org/officeDocument/2006/relationships/image" Target="../media/image1515.png"/><Relationship Id="rId21" Type="http://schemas.openxmlformats.org/officeDocument/2006/relationships/image" Target="../media/image1533.png"/><Relationship Id="rId7" Type="http://schemas.openxmlformats.org/officeDocument/2006/relationships/image" Target="../media/image1519.png"/><Relationship Id="rId12" Type="http://schemas.openxmlformats.org/officeDocument/2006/relationships/image" Target="../media/image1524.svg"/><Relationship Id="rId17" Type="http://schemas.openxmlformats.org/officeDocument/2006/relationships/image" Target="../media/image1529.png"/><Relationship Id="rId25" Type="http://schemas.openxmlformats.org/officeDocument/2006/relationships/image" Target="../media/image1537.png"/><Relationship Id="rId2" Type="http://schemas.openxmlformats.org/officeDocument/2006/relationships/notesSlide" Target="../notesSlides/notesSlide17.xml"/><Relationship Id="rId16" Type="http://schemas.openxmlformats.org/officeDocument/2006/relationships/image" Target="../media/image1528.svg"/><Relationship Id="rId20" Type="http://schemas.openxmlformats.org/officeDocument/2006/relationships/image" Target="../media/image1532.svg"/><Relationship Id="rId29" Type="http://schemas.openxmlformats.org/officeDocument/2006/relationships/image" Target="../media/image1541.png"/><Relationship Id="rId1" Type="http://schemas.openxmlformats.org/officeDocument/2006/relationships/slideLayout" Target="../slideLayouts/slideLayout21.xml"/><Relationship Id="rId6" Type="http://schemas.openxmlformats.org/officeDocument/2006/relationships/image" Target="../media/image1518.svg"/><Relationship Id="rId11" Type="http://schemas.openxmlformats.org/officeDocument/2006/relationships/image" Target="../media/image1523.png"/><Relationship Id="rId24" Type="http://schemas.openxmlformats.org/officeDocument/2006/relationships/image" Target="../media/image1536.svg"/><Relationship Id="rId32" Type="http://schemas.openxmlformats.org/officeDocument/2006/relationships/image" Target="../media/image1544.svg"/><Relationship Id="rId5" Type="http://schemas.openxmlformats.org/officeDocument/2006/relationships/image" Target="../media/image1517.png"/><Relationship Id="rId15" Type="http://schemas.openxmlformats.org/officeDocument/2006/relationships/image" Target="../media/image1527.png"/><Relationship Id="rId23" Type="http://schemas.openxmlformats.org/officeDocument/2006/relationships/image" Target="../media/image1535.png"/><Relationship Id="rId28" Type="http://schemas.openxmlformats.org/officeDocument/2006/relationships/image" Target="../media/image1540.svg"/><Relationship Id="rId10" Type="http://schemas.openxmlformats.org/officeDocument/2006/relationships/image" Target="../media/image1522.svg"/><Relationship Id="rId19" Type="http://schemas.openxmlformats.org/officeDocument/2006/relationships/image" Target="../media/image1531.png"/><Relationship Id="rId31" Type="http://schemas.openxmlformats.org/officeDocument/2006/relationships/image" Target="../media/image1543.png"/><Relationship Id="rId4" Type="http://schemas.openxmlformats.org/officeDocument/2006/relationships/image" Target="../media/image1516.svg"/><Relationship Id="rId9" Type="http://schemas.openxmlformats.org/officeDocument/2006/relationships/image" Target="../media/image1521.png"/><Relationship Id="rId14" Type="http://schemas.openxmlformats.org/officeDocument/2006/relationships/image" Target="../media/image1526.svg"/><Relationship Id="rId22" Type="http://schemas.openxmlformats.org/officeDocument/2006/relationships/image" Target="../media/image1534.svg"/><Relationship Id="rId27" Type="http://schemas.openxmlformats.org/officeDocument/2006/relationships/image" Target="../media/image1539.png"/><Relationship Id="rId30" Type="http://schemas.openxmlformats.org/officeDocument/2006/relationships/image" Target="../media/image1542.svg"/></Relationships>
</file>

<file path=ppt/slides/_rels/slide149.xml.rels><?xml version="1.0" encoding="UTF-8" standalone="yes"?>
<Relationships xmlns="http://schemas.openxmlformats.org/package/2006/relationships"><Relationship Id="rId8" Type="http://schemas.openxmlformats.org/officeDocument/2006/relationships/image" Target="../media/image1551.png"/><Relationship Id="rId13" Type="http://schemas.openxmlformats.org/officeDocument/2006/relationships/image" Target="../media/image1556.svg"/><Relationship Id="rId18" Type="http://schemas.openxmlformats.org/officeDocument/2006/relationships/image" Target="../media/image1561.png"/><Relationship Id="rId3" Type="http://schemas.openxmlformats.org/officeDocument/2006/relationships/image" Target="../media/image1546.svg"/><Relationship Id="rId21" Type="http://schemas.openxmlformats.org/officeDocument/2006/relationships/image" Target="../media/image1564.svg"/><Relationship Id="rId7" Type="http://schemas.openxmlformats.org/officeDocument/2006/relationships/image" Target="../media/image1550.svg"/><Relationship Id="rId12" Type="http://schemas.openxmlformats.org/officeDocument/2006/relationships/image" Target="../media/image1555.png"/><Relationship Id="rId17" Type="http://schemas.openxmlformats.org/officeDocument/2006/relationships/image" Target="../media/image1560.svg"/><Relationship Id="rId2" Type="http://schemas.openxmlformats.org/officeDocument/2006/relationships/image" Target="../media/image1545.png"/><Relationship Id="rId16" Type="http://schemas.openxmlformats.org/officeDocument/2006/relationships/image" Target="../media/image1559.png"/><Relationship Id="rId20" Type="http://schemas.openxmlformats.org/officeDocument/2006/relationships/image" Target="../media/image1563.png"/><Relationship Id="rId1" Type="http://schemas.openxmlformats.org/officeDocument/2006/relationships/slideLayout" Target="../slideLayouts/slideLayout21.xml"/><Relationship Id="rId6" Type="http://schemas.openxmlformats.org/officeDocument/2006/relationships/image" Target="../media/image1549.png"/><Relationship Id="rId11" Type="http://schemas.openxmlformats.org/officeDocument/2006/relationships/image" Target="../media/image1554.svg"/><Relationship Id="rId5" Type="http://schemas.openxmlformats.org/officeDocument/2006/relationships/image" Target="../media/image1548.svg"/><Relationship Id="rId15" Type="http://schemas.openxmlformats.org/officeDocument/2006/relationships/image" Target="../media/image1558.svg"/><Relationship Id="rId10" Type="http://schemas.openxmlformats.org/officeDocument/2006/relationships/image" Target="../media/image1553.png"/><Relationship Id="rId19" Type="http://schemas.openxmlformats.org/officeDocument/2006/relationships/image" Target="../media/image1562.svg"/><Relationship Id="rId4" Type="http://schemas.openxmlformats.org/officeDocument/2006/relationships/image" Target="../media/image1547.png"/><Relationship Id="rId9" Type="http://schemas.openxmlformats.org/officeDocument/2006/relationships/image" Target="../media/image1552.svg"/><Relationship Id="rId14" Type="http://schemas.openxmlformats.org/officeDocument/2006/relationships/image" Target="../media/image155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69.png"/><Relationship Id="rId3" Type="http://schemas.openxmlformats.org/officeDocument/2006/relationships/image" Target="../media/image1566.svg"/><Relationship Id="rId7" Type="http://schemas.openxmlformats.org/officeDocument/2006/relationships/image" Target="../media/image1568.svg"/><Relationship Id="rId2" Type="http://schemas.openxmlformats.org/officeDocument/2006/relationships/image" Target="../media/image1565.png"/><Relationship Id="rId1" Type="http://schemas.openxmlformats.org/officeDocument/2006/relationships/slideLayout" Target="../slideLayouts/slideLayout21.xml"/><Relationship Id="rId6" Type="http://schemas.openxmlformats.org/officeDocument/2006/relationships/image" Target="../media/image1567.png"/><Relationship Id="rId11" Type="http://schemas.openxmlformats.org/officeDocument/2006/relationships/image" Target="../media/image1572.svg"/><Relationship Id="rId5" Type="http://schemas.openxmlformats.org/officeDocument/2006/relationships/image" Target="../media/image1548.svg"/><Relationship Id="rId10" Type="http://schemas.openxmlformats.org/officeDocument/2006/relationships/image" Target="../media/image1571.png"/><Relationship Id="rId4" Type="http://schemas.openxmlformats.org/officeDocument/2006/relationships/image" Target="../media/image1547.png"/><Relationship Id="rId9" Type="http://schemas.openxmlformats.org/officeDocument/2006/relationships/image" Target="../media/image1570.svg"/></Relationships>
</file>

<file path=ppt/slides/_rels/slide151.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image" Target="../media/image1574.svg"/><Relationship Id="rId7" Type="http://schemas.openxmlformats.org/officeDocument/2006/relationships/image" Target="../media/image1578.svg"/><Relationship Id="rId2" Type="http://schemas.openxmlformats.org/officeDocument/2006/relationships/image" Target="../media/image1573.png"/><Relationship Id="rId1" Type="http://schemas.openxmlformats.org/officeDocument/2006/relationships/slideLayout" Target="../slideLayouts/slideLayout21.xml"/><Relationship Id="rId6" Type="http://schemas.openxmlformats.org/officeDocument/2006/relationships/image" Target="../media/image1577.png"/><Relationship Id="rId5" Type="http://schemas.openxmlformats.org/officeDocument/2006/relationships/image" Target="../media/image1576.svg"/><Relationship Id="rId4" Type="http://schemas.openxmlformats.org/officeDocument/2006/relationships/image" Target="../media/image1575.png"/><Relationship Id="rId9" Type="http://schemas.openxmlformats.org/officeDocument/2006/relationships/image" Target="../media/image1580.svg"/></Relationships>
</file>

<file path=ppt/slides/_rels/slide152.xml.rels><?xml version="1.0" encoding="UTF-8" standalone="yes"?>
<Relationships xmlns="http://schemas.openxmlformats.org/package/2006/relationships"><Relationship Id="rId13" Type="http://schemas.openxmlformats.org/officeDocument/2006/relationships/image" Target="../media/image1592.svg"/><Relationship Id="rId18" Type="http://schemas.openxmlformats.org/officeDocument/2006/relationships/image" Target="../media/image1597.png"/><Relationship Id="rId26" Type="http://schemas.openxmlformats.org/officeDocument/2006/relationships/image" Target="../media/image1605.png"/><Relationship Id="rId39" Type="http://schemas.openxmlformats.org/officeDocument/2006/relationships/image" Target="../media/image1618.svg"/><Relationship Id="rId21" Type="http://schemas.openxmlformats.org/officeDocument/2006/relationships/image" Target="../media/image1600.svg"/><Relationship Id="rId34" Type="http://schemas.openxmlformats.org/officeDocument/2006/relationships/image" Target="../media/image1613.png"/><Relationship Id="rId7" Type="http://schemas.openxmlformats.org/officeDocument/2006/relationships/image" Target="../media/image1586.svg"/><Relationship Id="rId2" Type="http://schemas.openxmlformats.org/officeDocument/2006/relationships/image" Target="../media/image1581.png"/><Relationship Id="rId16" Type="http://schemas.openxmlformats.org/officeDocument/2006/relationships/image" Target="../media/image1595.png"/><Relationship Id="rId20" Type="http://schemas.openxmlformats.org/officeDocument/2006/relationships/image" Target="../media/image1599.png"/><Relationship Id="rId29" Type="http://schemas.openxmlformats.org/officeDocument/2006/relationships/image" Target="../media/image1608.svg"/><Relationship Id="rId41" Type="http://schemas.openxmlformats.org/officeDocument/2006/relationships/image" Target="../media/image1620.svg"/><Relationship Id="rId1" Type="http://schemas.openxmlformats.org/officeDocument/2006/relationships/slideLayout" Target="../slideLayouts/slideLayout21.xml"/><Relationship Id="rId6" Type="http://schemas.openxmlformats.org/officeDocument/2006/relationships/image" Target="../media/image1585.png"/><Relationship Id="rId11" Type="http://schemas.openxmlformats.org/officeDocument/2006/relationships/image" Target="../media/image1590.svg"/><Relationship Id="rId24" Type="http://schemas.openxmlformats.org/officeDocument/2006/relationships/image" Target="../media/image1603.png"/><Relationship Id="rId32" Type="http://schemas.openxmlformats.org/officeDocument/2006/relationships/image" Target="../media/image1611.png"/><Relationship Id="rId37" Type="http://schemas.openxmlformats.org/officeDocument/2006/relationships/image" Target="../media/image1616.svg"/><Relationship Id="rId40" Type="http://schemas.openxmlformats.org/officeDocument/2006/relationships/image" Target="../media/image1619.png"/><Relationship Id="rId5" Type="http://schemas.openxmlformats.org/officeDocument/2006/relationships/image" Target="../media/image1584.svg"/><Relationship Id="rId15" Type="http://schemas.openxmlformats.org/officeDocument/2006/relationships/image" Target="../media/image1594.svg"/><Relationship Id="rId23" Type="http://schemas.openxmlformats.org/officeDocument/2006/relationships/image" Target="../media/image1602.svg"/><Relationship Id="rId28" Type="http://schemas.openxmlformats.org/officeDocument/2006/relationships/image" Target="../media/image1607.png"/><Relationship Id="rId36" Type="http://schemas.openxmlformats.org/officeDocument/2006/relationships/image" Target="../media/image1615.png"/><Relationship Id="rId10" Type="http://schemas.openxmlformats.org/officeDocument/2006/relationships/image" Target="../media/image1589.png"/><Relationship Id="rId19" Type="http://schemas.openxmlformats.org/officeDocument/2006/relationships/image" Target="../media/image1598.svg"/><Relationship Id="rId31" Type="http://schemas.openxmlformats.org/officeDocument/2006/relationships/image" Target="../media/image1610.svg"/><Relationship Id="rId4" Type="http://schemas.openxmlformats.org/officeDocument/2006/relationships/image" Target="../media/image1583.png"/><Relationship Id="rId9" Type="http://schemas.openxmlformats.org/officeDocument/2006/relationships/image" Target="../media/image1588.svg"/><Relationship Id="rId14" Type="http://schemas.openxmlformats.org/officeDocument/2006/relationships/image" Target="../media/image1593.png"/><Relationship Id="rId22" Type="http://schemas.openxmlformats.org/officeDocument/2006/relationships/image" Target="../media/image1601.png"/><Relationship Id="rId27" Type="http://schemas.openxmlformats.org/officeDocument/2006/relationships/image" Target="../media/image1606.svg"/><Relationship Id="rId30" Type="http://schemas.openxmlformats.org/officeDocument/2006/relationships/image" Target="../media/image1609.png"/><Relationship Id="rId35" Type="http://schemas.openxmlformats.org/officeDocument/2006/relationships/image" Target="../media/image1614.svg"/><Relationship Id="rId8" Type="http://schemas.openxmlformats.org/officeDocument/2006/relationships/image" Target="../media/image1587.png"/><Relationship Id="rId3" Type="http://schemas.openxmlformats.org/officeDocument/2006/relationships/image" Target="../media/image1582.svg"/><Relationship Id="rId12" Type="http://schemas.openxmlformats.org/officeDocument/2006/relationships/image" Target="../media/image1591.png"/><Relationship Id="rId17" Type="http://schemas.openxmlformats.org/officeDocument/2006/relationships/image" Target="../media/image1596.svg"/><Relationship Id="rId25" Type="http://schemas.openxmlformats.org/officeDocument/2006/relationships/image" Target="../media/image1604.svg"/><Relationship Id="rId33" Type="http://schemas.openxmlformats.org/officeDocument/2006/relationships/image" Target="../media/image1612.svg"/><Relationship Id="rId38" Type="http://schemas.openxmlformats.org/officeDocument/2006/relationships/image" Target="../media/image1617.png"/></Relationships>
</file>

<file path=ppt/slides/_rels/slide153.xml.rels><?xml version="1.0" encoding="UTF-8" standalone="yes"?>
<Relationships xmlns="http://schemas.openxmlformats.org/package/2006/relationships"><Relationship Id="rId13" Type="http://schemas.openxmlformats.org/officeDocument/2006/relationships/image" Target="../media/image1632.svg"/><Relationship Id="rId18" Type="http://schemas.openxmlformats.org/officeDocument/2006/relationships/image" Target="../media/image1637.png"/><Relationship Id="rId26" Type="http://schemas.openxmlformats.org/officeDocument/2006/relationships/image" Target="../media/image34.png"/><Relationship Id="rId39" Type="http://schemas.openxmlformats.org/officeDocument/2006/relationships/image" Target="../media/image1656.svg"/><Relationship Id="rId21" Type="http://schemas.openxmlformats.org/officeDocument/2006/relationships/image" Target="../media/image1640.svg"/><Relationship Id="rId34" Type="http://schemas.openxmlformats.org/officeDocument/2006/relationships/image" Target="../media/image1651.png"/><Relationship Id="rId42" Type="http://schemas.openxmlformats.org/officeDocument/2006/relationships/image" Target="../media/image1659.png"/><Relationship Id="rId47" Type="http://schemas.openxmlformats.org/officeDocument/2006/relationships/image" Target="../media/image1664.svg"/><Relationship Id="rId50" Type="http://schemas.openxmlformats.org/officeDocument/2006/relationships/image" Target="../media/image1667.png"/><Relationship Id="rId7" Type="http://schemas.openxmlformats.org/officeDocument/2006/relationships/image" Target="../media/image1626.svg"/><Relationship Id="rId2" Type="http://schemas.openxmlformats.org/officeDocument/2006/relationships/image" Target="../media/image1621.png"/><Relationship Id="rId16" Type="http://schemas.openxmlformats.org/officeDocument/2006/relationships/image" Target="../media/image1635.png"/><Relationship Id="rId29" Type="http://schemas.openxmlformats.org/officeDocument/2006/relationships/image" Target="../media/image1646.svg"/><Relationship Id="rId11" Type="http://schemas.openxmlformats.org/officeDocument/2006/relationships/image" Target="../media/image1630.svg"/><Relationship Id="rId24" Type="http://schemas.openxmlformats.org/officeDocument/2006/relationships/image" Target="../media/image1643.png"/><Relationship Id="rId32" Type="http://schemas.openxmlformats.org/officeDocument/2006/relationships/image" Target="../media/image1649.png"/><Relationship Id="rId37" Type="http://schemas.openxmlformats.org/officeDocument/2006/relationships/image" Target="../media/image1654.svg"/><Relationship Id="rId40" Type="http://schemas.openxmlformats.org/officeDocument/2006/relationships/image" Target="../media/image1657.png"/><Relationship Id="rId45" Type="http://schemas.openxmlformats.org/officeDocument/2006/relationships/image" Target="../media/image1662.svg"/><Relationship Id="rId5" Type="http://schemas.openxmlformats.org/officeDocument/2006/relationships/image" Target="../media/image1624.svg"/><Relationship Id="rId15" Type="http://schemas.openxmlformats.org/officeDocument/2006/relationships/image" Target="../media/image1634.svg"/><Relationship Id="rId23" Type="http://schemas.openxmlformats.org/officeDocument/2006/relationships/image" Target="../media/image1642.svg"/><Relationship Id="rId28" Type="http://schemas.openxmlformats.org/officeDocument/2006/relationships/image" Target="../media/image1645.png"/><Relationship Id="rId36" Type="http://schemas.openxmlformats.org/officeDocument/2006/relationships/image" Target="../media/image1653.png"/><Relationship Id="rId49" Type="http://schemas.openxmlformats.org/officeDocument/2006/relationships/image" Target="../media/image1666.svg"/><Relationship Id="rId10" Type="http://schemas.openxmlformats.org/officeDocument/2006/relationships/image" Target="../media/image1629.png"/><Relationship Id="rId19" Type="http://schemas.openxmlformats.org/officeDocument/2006/relationships/image" Target="../media/image1638.svg"/><Relationship Id="rId31" Type="http://schemas.openxmlformats.org/officeDocument/2006/relationships/image" Target="../media/image1648.svg"/><Relationship Id="rId44" Type="http://schemas.openxmlformats.org/officeDocument/2006/relationships/image" Target="../media/image1661.png"/><Relationship Id="rId4" Type="http://schemas.openxmlformats.org/officeDocument/2006/relationships/image" Target="../media/image1623.png"/><Relationship Id="rId9" Type="http://schemas.openxmlformats.org/officeDocument/2006/relationships/image" Target="../media/image1628.svg"/><Relationship Id="rId14" Type="http://schemas.openxmlformats.org/officeDocument/2006/relationships/image" Target="../media/image1633.png"/><Relationship Id="rId22" Type="http://schemas.openxmlformats.org/officeDocument/2006/relationships/image" Target="../media/image1641.png"/><Relationship Id="rId27" Type="http://schemas.openxmlformats.org/officeDocument/2006/relationships/image" Target="../media/image35.svg"/><Relationship Id="rId30" Type="http://schemas.openxmlformats.org/officeDocument/2006/relationships/image" Target="../media/image1647.png"/><Relationship Id="rId35" Type="http://schemas.openxmlformats.org/officeDocument/2006/relationships/image" Target="../media/image1652.svg"/><Relationship Id="rId43" Type="http://schemas.openxmlformats.org/officeDocument/2006/relationships/image" Target="../media/image1660.svg"/><Relationship Id="rId48" Type="http://schemas.openxmlformats.org/officeDocument/2006/relationships/image" Target="../media/image1665.png"/><Relationship Id="rId8" Type="http://schemas.openxmlformats.org/officeDocument/2006/relationships/image" Target="../media/image1627.png"/><Relationship Id="rId51" Type="http://schemas.openxmlformats.org/officeDocument/2006/relationships/image" Target="../media/image1668.svg"/><Relationship Id="rId3" Type="http://schemas.openxmlformats.org/officeDocument/2006/relationships/image" Target="../media/image1622.svg"/><Relationship Id="rId12" Type="http://schemas.openxmlformats.org/officeDocument/2006/relationships/image" Target="../media/image1631.png"/><Relationship Id="rId17" Type="http://schemas.openxmlformats.org/officeDocument/2006/relationships/image" Target="../media/image1636.svg"/><Relationship Id="rId25" Type="http://schemas.openxmlformats.org/officeDocument/2006/relationships/image" Target="../media/image1644.svg"/><Relationship Id="rId33" Type="http://schemas.openxmlformats.org/officeDocument/2006/relationships/image" Target="../media/image1650.svg"/><Relationship Id="rId38" Type="http://schemas.openxmlformats.org/officeDocument/2006/relationships/image" Target="../media/image1655.png"/><Relationship Id="rId46" Type="http://schemas.openxmlformats.org/officeDocument/2006/relationships/image" Target="../media/image1663.png"/><Relationship Id="rId20" Type="http://schemas.openxmlformats.org/officeDocument/2006/relationships/image" Target="../media/image1639.png"/><Relationship Id="rId41" Type="http://schemas.openxmlformats.org/officeDocument/2006/relationships/image" Target="../media/image1658.svg"/><Relationship Id="rId1" Type="http://schemas.openxmlformats.org/officeDocument/2006/relationships/slideLayout" Target="../slideLayouts/slideLayout22.xml"/><Relationship Id="rId6" Type="http://schemas.openxmlformats.org/officeDocument/2006/relationships/image" Target="../media/image1625.png"/></Relationships>
</file>

<file path=ppt/slides/_rels/slide154.xml.rels><?xml version="1.0" encoding="UTF-8" standalone="yes"?>
<Relationships xmlns="http://schemas.openxmlformats.org/package/2006/relationships"><Relationship Id="rId8" Type="http://schemas.openxmlformats.org/officeDocument/2006/relationships/image" Target="../media/image1675.png"/><Relationship Id="rId13" Type="http://schemas.openxmlformats.org/officeDocument/2006/relationships/image" Target="../media/image1680.svg"/><Relationship Id="rId3" Type="http://schemas.openxmlformats.org/officeDocument/2006/relationships/image" Target="../media/image1670.svg"/><Relationship Id="rId7" Type="http://schemas.openxmlformats.org/officeDocument/2006/relationships/image" Target="../media/image1674.svg"/><Relationship Id="rId12" Type="http://schemas.openxmlformats.org/officeDocument/2006/relationships/image" Target="../media/image1679.png"/><Relationship Id="rId17" Type="http://schemas.openxmlformats.org/officeDocument/2006/relationships/image" Target="../media/image1684.svg"/><Relationship Id="rId2" Type="http://schemas.openxmlformats.org/officeDocument/2006/relationships/image" Target="../media/image1669.png"/><Relationship Id="rId16" Type="http://schemas.openxmlformats.org/officeDocument/2006/relationships/image" Target="../media/image1683.png"/><Relationship Id="rId1" Type="http://schemas.openxmlformats.org/officeDocument/2006/relationships/slideLayout" Target="../slideLayouts/slideLayout21.xml"/><Relationship Id="rId6" Type="http://schemas.openxmlformats.org/officeDocument/2006/relationships/image" Target="../media/image1673.png"/><Relationship Id="rId11" Type="http://schemas.openxmlformats.org/officeDocument/2006/relationships/image" Target="../media/image1678.svg"/><Relationship Id="rId5" Type="http://schemas.openxmlformats.org/officeDocument/2006/relationships/image" Target="../media/image1672.svg"/><Relationship Id="rId15" Type="http://schemas.openxmlformats.org/officeDocument/2006/relationships/image" Target="../media/image1682.svg"/><Relationship Id="rId10" Type="http://schemas.openxmlformats.org/officeDocument/2006/relationships/image" Target="../media/image1677.png"/><Relationship Id="rId4" Type="http://schemas.openxmlformats.org/officeDocument/2006/relationships/image" Target="../media/image1671.png"/><Relationship Id="rId9" Type="http://schemas.openxmlformats.org/officeDocument/2006/relationships/image" Target="../media/image1676.svg"/><Relationship Id="rId14" Type="http://schemas.openxmlformats.org/officeDocument/2006/relationships/image" Target="../media/image168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svg"/><Relationship Id="rId7" Type="http://schemas.openxmlformats.org/officeDocument/2006/relationships/image" Target="../media/image33.sv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8.sv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svg"/><Relationship Id="rId7" Type="http://schemas.openxmlformats.org/officeDocument/2006/relationships/image" Target="../media/image39.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5.xml"/><Relationship Id="rId18" Type="http://schemas.openxmlformats.org/officeDocument/2006/relationships/slide" Target="slide93.xml"/><Relationship Id="rId26" Type="http://schemas.openxmlformats.org/officeDocument/2006/relationships/slide" Target="slide133.xml"/><Relationship Id="rId3" Type="http://schemas.openxmlformats.org/officeDocument/2006/relationships/slide" Target="slide32.xml"/><Relationship Id="rId21" Type="http://schemas.openxmlformats.org/officeDocument/2006/relationships/slide" Target="slide104.xml"/><Relationship Id="rId7" Type="http://schemas.openxmlformats.org/officeDocument/2006/relationships/slide" Target="slide52.xml"/><Relationship Id="rId12" Type="http://schemas.openxmlformats.org/officeDocument/2006/relationships/slide" Target="slide63.xml"/><Relationship Id="rId17" Type="http://schemas.openxmlformats.org/officeDocument/2006/relationships/slide" Target="slide91.xml"/><Relationship Id="rId25" Type="http://schemas.openxmlformats.org/officeDocument/2006/relationships/slide" Target="slide131.xml"/><Relationship Id="rId2" Type="http://schemas.openxmlformats.org/officeDocument/2006/relationships/slide" Target="slide24.xml"/><Relationship Id="rId16" Type="http://schemas.openxmlformats.org/officeDocument/2006/relationships/slide" Target="slide85.xml"/><Relationship Id="rId20" Type="http://schemas.openxmlformats.org/officeDocument/2006/relationships/slide" Target="slide97.xml"/><Relationship Id="rId29" Type="http://schemas.openxmlformats.org/officeDocument/2006/relationships/slide" Target="slide145.xml"/><Relationship Id="rId1" Type="http://schemas.openxmlformats.org/officeDocument/2006/relationships/slideLayout" Target="../slideLayouts/slideLayout5.xml"/><Relationship Id="rId6" Type="http://schemas.openxmlformats.org/officeDocument/2006/relationships/slide" Target="slide41.xml"/><Relationship Id="rId11" Type="http://schemas.openxmlformats.org/officeDocument/2006/relationships/slide" Target="slide70.xml"/><Relationship Id="rId24" Type="http://schemas.openxmlformats.org/officeDocument/2006/relationships/slide" Target="slide121.xml"/><Relationship Id="rId5" Type="http://schemas.openxmlformats.org/officeDocument/2006/relationships/slide" Target="slide37.xml"/><Relationship Id="rId15" Type="http://schemas.openxmlformats.org/officeDocument/2006/relationships/slide" Target="slide79.xml"/><Relationship Id="rId23" Type="http://schemas.openxmlformats.org/officeDocument/2006/relationships/slide" Target="slide124.xml"/><Relationship Id="rId28" Type="http://schemas.openxmlformats.org/officeDocument/2006/relationships/slide" Target="slide137.xml"/><Relationship Id="rId10" Type="http://schemas.openxmlformats.org/officeDocument/2006/relationships/slide" Target="slide62.xml"/><Relationship Id="rId19" Type="http://schemas.openxmlformats.org/officeDocument/2006/relationships/slide" Target="slide95.xml"/><Relationship Id="rId4" Type="http://schemas.openxmlformats.org/officeDocument/2006/relationships/slide" Target="slide30.xml"/><Relationship Id="rId9" Type="http://schemas.openxmlformats.org/officeDocument/2006/relationships/slide" Target="slide59.xml"/><Relationship Id="rId14" Type="http://schemas.openxmlformats.org/officeDocument/2006/relationships/slide" Target="slide76.xml"/><Relationship Id="rId22" Type="http://schemas.openxmlformats.org/officeDocument/2006/relationships/slide" Target="slide114.xml"/><Relationship Id="rId27" Type="http://schemas.openxmlformats.org/officeDocument/2006/relationships/slide" Target="slide135.xml"/><Relationship Id="rId30" Type="http://schemas.openxmlformats.org/officeDocument/2006/relationships/slide" Target="slide1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3" Type="http://schemas.openxmlformats.org/officeDocument/2006/relationships/image" Target="../media/image45.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8.svg"/><Relationship Id="rId21" Type="http://schemas.openxmlformats.org/officeDocument/2006/relationships/image" Target="../media/image51.svg"/><Relationship Id="rId7" Type="http://schemas.openxmlformats.org/officeDocument/2006/relationships/image" Target="../media/image43.svg"/><Relationship Id="rId12" Type="http://schemas.openxmlformats.org/officeDocument/2006/relationships/image" Target="../media/image44.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2" Type="http://schemas.openxmlformats.org/officeDocument/2006/relationships/image" Target="../media/image7.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sv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16.sv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41.svg"/><Relationship Id="rId15" Type="http://schemas.openxmlformats.org/officeDocument/2006/relationships/image" Target="../media/image27.sv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15.png"/><Relationship Id="rId19" Type="http://schemas.openxmlformats.org/officeDocument/2006/relationships/image" Target="../media/image49.svg"/><Relationship Id="rId31" Type="http://schemas.openxmlformats.org/officeDocument/2006/relationships/image" Target="../media/image61.svg"/><Relationship Id="rId4" Type="http://schemas.openxmlformats.org/officeDocument/2006/relationships/image" Target="../media/image40.png"/><Relationship Id="rId9" Type="http://schemas.openxmlformats.org/officeDocument/2006/relationships/image" Target="../media/image22.svg"/><Relationship Id="rId14" Type="http://schemas.openxmlformats.org/officeDocument/2006/relationships/image" Target="../media/image26.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svg"/><Relationship Id="rId39" Type="http://schemas.openxmlformats.org/officeDocument/2006/relationships/image" Target="../media/image117.sv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svg"/><Relationship Id="rId50" Type="http://schemas.openxmlformats.org/officeDocument/2006/relationships/image" Target="../media/image13.png"/><Relationship Id="rId55" Type="http://schemas.openxmlformats.org/officeDocument/2006/relationships/image" Target="../media/image131.svg"/><Relationship Id="rId7" Type="http://schemas.openxmlformats.org/officeDocument/2006/relationships/image" Target="../media/image85.png"/><Relationship Id="rId2" Type="http://schemas.openxmlformats.org/officeDocument/2006/relationships/image" Target="../media/image80.emf"/><Relationship Id="rId16" Type="http://schemas.openxmlformats.org/officeDocument/2006/relationships/image" Target="../media/image94.sv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svg"/><Relationship Id="rId32" Type="http://schemas.openxmlformats.org/officeDocument/2006/relationships/image" Target="../media/image110.png"/><Relationship Id="rId37" Type="http://schemas.openxmlformats.org/officeDocument/2006/relationships/image" Target="../media/image115.svg"/><Relationship Id="rId40" Type="http://schemas.openxmlformats.org/officeDocument/2006/relationships/image" Target="../media/image118.png"/><Relationship Id="rId45" Type="http://schemas.openxmlformats.org/officeDocument/2006/relationships/image" Target="../media/image123.svg"/><Relationship Id="rId53" Type="http://schemas.openxmlformats.org/officeDocument/2006/relationships/image" Target="../media/image129.svg"/><Relationship Id="rId5" Type="http://schemas.openxmlformats.org/officeDocument/2006/relationships/image" Target="../media/image83.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28.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 Id="rId27" Type="http://schemas.openxmlformats.org/officeDocument/2006/relationships/image" Target="../media/image105.png"/><Relationship Id="rId30" Type="http://schemas.openxmlformats.org/officeDocument/2006/relationships/image" Target="../media/image108.svg"/><Relationship Id="rId35" Type="http://schemas.openxmlformats.org/officeDocument/2006/relationships/image" Target="../media/image113.svg"/><Relationship Id="rId43" Type="http://schemas.openxmlformats.org/officeDocument/2006/relationships/image" Target="../media/image121.svg"/><Relationship Id="rId48" Type="http://schemas.openxmlformats.org/officeDocument/2006/relationships/image" Target="../media/image126.png"/><Relationship Id="rId8" Type="http://schemas.openxmlformats.org/officeDocument/2006/relationships/image" Target="../media/image86.svg"/><Relationship Id="rId51" Type="http://schemas.openxmlformats.org/officeDocument/2006/relationships/image" Target="../media/image14.svg"/><Relationship Id="rId3" Type="http://schemas.openxmlformats.org/officeDocument/2006/relationships/image" Target="../media/image81.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20" Type="http://schemas.openxmlformats.org/officeDocument/2006/relationships/image" Target="../media/image98.svg"/><Relationship Id="rId41" Type="http://schemas.openxmlformats.org/officeDocument/2006/relationships/image" Target="../media/image119.svg"/><Relationship Id="rId54"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84.sv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svg"/><Relationship Id="rId36" Type="http://schemas.openxmlformats.org/officeDocument/2006/relationships/image" Target="../media/image114.png"/><Relationship Id="rId49" Type="http://schemas.openxmlformats.org/officeDocument/2006/relationships/image" Target="../media/image127.svg"/></Relationships>
</file>

<file path=ppt/slides/_rels/slide29.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svg"/><Relationship Id="rId26" Type="http://schemas.openxmlformats.org/officeDocument/2006/relationships/image" Target="../media/image155.svg"/><Relationship Id="rId39" Type="http://schemas.openxmlformats.org/officeDocument/2006/relationships/image" Target="../media/image168.svg"/><Relationship Id="rId21" Type="http://schemas.openxmlformats.org/officeDocument/2006/relationships/image" Target="../media/image150.png"/><Relationship Id="rId34" Type="http://schemas.openxmlformats.org/officeDocument/2006/relationships/image" Target="../media/image163.png"/><Relationship Id="rId7" Type="http://schemas.openxmlformats.org/officeDocument/2006/relationships/image" Target="../media/image136.png"/><Relationship Id="rId2" Type="http://schemas.openxmlformats.org/officeDocument/2006/relationships/image" Target="../media/image80.emf"/><Relationship Id="rId16" Type="http://schemas.openxmlformats.org/officeDocument/2006/relationships/image" Target="../media/image145.svg"/><Relationship Id="rId20" Type="http://schemas.openxmlformats.org/officeDocument/2006/relationships/image" Target="../media/image149.svg"/><Relationship Id="rId29" Type="http://schemas.openxmlformats.org/officeDocument/2006/relationships/image" Target="../media/image158.svg"/><Relationship Id="rId41" Type="http://schemas.openxmlformats.org/officeDocument/2006/relationships/image" Target="../media/image170.svg"/><Relationship Id="rId1" Type="http://schemas.openxmlformats.org/officeDocument/2006/relationships/slideLayout" Target="../slideLayouts/slideLayout13.xml"/><Relationship Id="rId6" Type="http://schemas.openxmlformats.org/officeDocument/2006/relationships/image" Target="../media/image135.svg"/><Relationship Id="rId11" Type="http://schemas.openxmlformats.org/officeDocument/2006/relationships/image" Target="../media/image140.png"/><Relationship Id="rId24" Type="http://schemas.openxmlformats.org/officeDocument/2006/relationships/image" Target="../media/image153.svg"/><Relationship Id="rId32" Type="http://schemas.openxmlformats.org/officeDocument/2006/relationships/image" Target="../media/image161.png"/><Relationship Id="rId37" Type="http://schemas.openxmlformats.org/officeDocument/2006/relationships/image" Target="../media/image166.sv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10" Type="http://schemas.openxmlformats.org/officeDocument/2006/relationships/image" Target="../media/image139.svg"/><Relationship Id="rId19" Type="http://schemas.openxmlformats.org/officeDocument/2006/relationships/image" Target="../media/image148.png"/><Relationship Id="rId31" Type="http://schemas.openxmlformats.org/officeDocument/2006/relationships/image" Target="../media/image160.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 Id="rId22" Type="http://schemas.openxmlformats.org/officeDocument/2006/relationships/image" Target="../media/image151.sv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svg"/><Relationship Id="rId8" Type="http://schemas.openxmlformats.org/officeDocument/2006/relationships/image" Target="../media/image137.svg"/><Relationship Id="rId3" Type="http://schemas.openxmlformats.org/officeDocument/2006/relationships/image" Target="../media/image132.png"/><Relationship Id="rId12" Type="http://schemas.openxmlformats.org/officeDocument/2006/relationships/image" Target="../media/image141.sv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svg"/><Relationship Id="rId38" Type="http://schemas.openxmlformats.org/officeDocument/2006/relationships/image" Target="../media/image167.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19.xml"/><Relationship Id="rId5" Type="http://schemas.openxmlformats.org/officeDocument/2006/relationships/slide" Target="slide23.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3.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26" Type="http://schemas.openxmlformats.org/officeDocument/2006/relationships/image" Target="../media/image222.svg"/><Relationship Id="rId3" Type="http://schemas.openxmlformats.org/officeDocument/2006/relationships/image" Target="../media/image199.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5" Type="http://schemas.openxmlformats.org/officeDocument/2006/relationships/image" Target="../media/image221.png"/><Relationship Id="rId2" Type="http://schemas.openxmlformats.org/officeDocument/2006/relationships/notesSlide" Target="../notesSlides/notesSlide8.xml"/><Relationship Id="rId16" Type="http://schemas.openxmlformats.org/officeDocument/2006/relationships/image" Target="../media/image212.svg"/><Relationship Id="rId20" Type="http://schemas.openxmlformats.org/officeDocument/2006/relationships/image" Target="../media/image216.svg"/><Relationship Id="rId29" Type="http://schemas.openxmlformats.org/officeDocument/2006/relationships/image" Target="../media/image225.png"/><Relationship Id="rId1" Type="http://schemas.openxmlformats.org/officeDocument/2006/relationships/slideLayout" Target="../slideLayouts/slideLayout16.xml"/><Relationship Id="rId6" Type="http://schemas.openxmlformats.org/officeDocument/2006/relationships/image" Target="../media/image202.svg"/><Relationship Id="rId11" Type="http://schemas.openxmlformats.org/officeDocument/2006/relationships/image" Target="../media/image207.png"/><Relationship Id="rId24" Type="http://schemas.openxmlformats.org/officeDocument/2006/relationships/image" Target="../media/image220.svg"/><Relationship Id="rId32" Type="http://schemas.openxmlformats.org/officeDocument/2006/relationships/image" Target="../media/image228.svg"/><Relationship Id="rId5" Type="http://schemas.openxmlformats.org/officeDocument/2006/relationships/image" Target="../media/image201.png"/><Relationship Id="rId15" Type="http://schemas.openxmlformats.org/officeDocument/2006/relationships/image" Target="../media/image211.png"/><Relationship Id="rId23" Type="http://schemas.openxmlformats.org/officeDocument/2006/relationships/image" Target="../media/image219.png"/><Relationship Id="rId28" Type="http://schemas.openxmlformats.org/officeDocument/2006/relationships/image" Target="../media/image224.svg"/><Relationship Id="rId10" Type="http://schemas.openxmlformats.org/officeDocument/2006/relationships/image" Target="../media/image206.svg"/><Relationship Id="rId19" Type="http://schemas.openxmlformats.org/officeDocument/2006/relationships/image" Target="../media/image215.png"/><Relationship Id="rId31" Type="http://schemas.openxmlformats.org/officeDocument/2006/relationships/image" Target="../media/image227.png"/><Relationship Id="rId4" Type="http://schemas.openxmlformats.org/officeDocument/2006/relationships/image" Target="../media/image200.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 Id="rId27" Type="http://schemas.openxmlformats.org/officeDocument/2006/relationships/image" Target="../media/image223.png"/><Relationship Id="rId30" Type="http://schemas.openxmlformats.org/officeDocument/2006/relationships/image" Target="../media/image226.svg"/></Relationships>
</file>

<file path=ppt/slides/_rels/slide34.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svg"/><Relationship Id="rId18" Type="http://schemas.openxmlformats.org/officeDocument/2006/relationships/image" Target="../media/image245.png"/><Relationship Id="rId3" Type="http://schemas.openxmlformats.org/officeDocument/2006/relationships/image" Target="../media/image230.svg"/><Relationship Id="rId21" Type="http://schemas.openxmlformats.org/officeDocument/2006/relationships/image" Target="../media/image31.svg"/><Relationship Id="rId7" Type="http://schemas.openxmlformats.org/officeDocument/2006/relationships/image" Target="../media/image234.svg"/><Relationship Id="rId12" Type="http://schemas.openxmlformats.org/officeDocument/2006/relationships/image" Target="../media/image239.png"/><Relationship Id="rId17" Type="http://schemas.openxmlformats.org/officeDocument/2006/relationships/image" Target="../media/image244.svg"/><Relationship Id="rId25" Type="http://schemas.openxmlformats.org/officeDocument/2006/relationships/image" Target="../media/image250.svg"/><Relationship Id="rId2" Type="http://schemas.openxmlformats.org/officeDocument/2006/relationships/image" Target="../media/image229.png"/><Relationship Id="rId16" Type="http://schemas.openxmlformats.org/officeDocument/2006/relationships/image" Target="../media/image243.png"/><Relationship Id="rId20"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33.png"/><Relationship Id="rId11" Type="http://schemas.openxmlformats.org/officeDocument/2006/relationships/image" Target="../media/image238.svg"/><Relationship Id="rId24" Type="http://schemas.openxmlformats.org/officeDocument/2006/relationships/image" Target="../media/image249.png"/><Relationship Id="rId5" Type="http://schemas.openxmlformats.org/officeDocument/2006/relationships/image" Target="../media/image232.svg"/><Relationship Id="rId15" Type="http://schemas.openxmlformats.org/officeDocument/2006/relationships/image" Target="../media/image242.svg"/><Relationship Id="rId23" Type="http://schemas.openxmlformats.org/officeDocument/2006/relationships/image" Target="../media/image248.svg"/><Relationship Id="rId10" Type="http://schemas.openxmlformats.org/officeDocument/2006/relationships/image" Target="../media/image237.png"/><Relationship Id="rId19" Type="http://schemas.openxmlformats.org/officeDocument/2006/relationships/image" Target="../media/image246.sv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241.png"/><Relationship Id="rId22" Type="http://schemas.openxmlformats.org/officeDocument/2006/relationships/image" Target="../media/image247.png"/></Relationships>
</file>

<file path=ppt/slides/_rels/slide35.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svg"/><Relationship Id="rId3" Type="http://schemas.openxmlformats.org/officeDocument/2006/relationships/image" Target="../media/image252.svg"/><Relationship Id="rId7" Type="http://schemas.openxmlformats.org/officeDocument/2006/relationships/image" Target="../media/image256.svg"/><Relationship Id="rId12" Type="http://schemas.openxmlformats.org/officeDocument/2006/relationships/image" Target="../media/image261.png"/><Relationship Id="rId2" Type="http://schemas.openxmlformats.org/officeDocument/2006/relationships/image" Target="../media/image251.png"/><Relationship Id="rId1" Type="http://schemas.openxmlformats.org/officeDocument/2006/relationships/slideLayout" Target="../slideLayouts/slideLayout16.xml"/><Relationship Id="rId6" Type="http://schemas.openxmlformats.org/officeDocument/2006/relationships/image" Target="../media/image255.png"/><Relationship Id="rId11" Type="http://schemas.openxmlformats.org/officeDocument/2006/relationships/image" Target="../media/image260.svg"/><Relationship Id="rId5" Type="http://schemas.openxmlformats.org/officeDocument/2006/relationships/image" Target="../media/image254.sv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svg"/></Relationships>
</file>

<file path=ppt/slides/_rels/slide3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svg"/><Relationship Id="rId3" Type="http://schemas.openxmlformats.org/officeDocument/2006/relationships/image" Target="../media/image264.svg"/><Relationship Id="rId7" Type="http://schemas.openxmlformats.org/officeDocument/2006/relationships/image" Target="../media/image268.svg"/><Relationship Id="rId12" Type="http://schemas.openxmlformats.org/officeDocument/2006/relationships/image" Target="../media/image273.png"/><Relationship Id="rId17" Type="http://schemas.openxmlformats.org/officeDocument/2006/relationships/image" Target="../media/image278.svg"/><Relationship Id="rId2" Type="http://schemas.openxmlformats.org/officeDocument/2006/relationships/image" Target="../media/image263.png"/><Relationship Id="rId16" Type="http://schemas.openxmlformats.org/officeDocument/2006/relationships/image" Target="../media/image277.png"/><Relationship Id="rId1" Type="http://schemas.openxmlformats.org/officeDocument/2006/relationships/slideLayout" Target="../slideLayouts/slideLayout16.xml"/><Relationship Id="rId6" Type="http://schemas.openxmlformats.org/officeDocument/2006/relationships/image" Target="../media/image267.png"/><Relationship Id="rId11" Type="http://schemas.openxmlformats.org/officeDocument/2006/relationships/image" Target="../media/image272.svg"/><Relationship Id="rId5" Type="http://schemas.openxmlformats.org/officeDocument/2006/relationships/image" Target="../media/image266.svg"/><Relationship Id="rId15" Type="http://schemas.openxmlformats.org/officeDocument/2006/relationships/image" Target="../media/image276.sv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svg"/><Relationship Id="rId14" Type="http://schemas.openxmlformats.org/officeDocument/2006/relationships/image" Target="../media/image275.png"/></Relationships>
</file>

<file path=ppt/slides/_rels/slide37.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18" Type="http://schemas.openxmlformats.org/officeDocument/2006/relationships/image" Target="../media/image297.png"/><Relationship Id="rId3" Type="http://schemas.openxmlformats.org/officeDocument/2006/relationships/image" Target="../media/image282.svg"/><Relationship Id="rId21" Type="http://schemas.openxmlformats.org/officeDocument/2006/relationships/image" Target="../media/image300.svg"/><Relationship Id="rId7" Type="http://schemas.openxmlformats.org/officeDocument/2006/relationships/image" Target="../media/image286.svg"/><Relationship Id="rId12" Type="http://schemas.openxmlformats.org/officeDocument/2006/relationships/image" Target="../media/image291.png"/><Relationship Id="rId17" Type="http://schemas.openxmlformats.org/officeDocument/2006/relationships/image" Target="../media/image296.sv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19.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5" Type="http://schemas.openxmlformats.org/officeDocument/2006/relationships/image" Target="../media/image294.svg"/><Relationship Id="rId10" Type="http://schemas.openxmlformats.org/officeDocument/2006/relationships/image" Target="../media/image289.png"/><Relationship Id="rId19" Type="http://schemas.openxmlformats.org/officeDocument/2006/relationships/image" Target="../media/image298.sv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s>
</file>

<file path=ppt/slides/_rels/slide39.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svg"/><Relationship Id="rId18" Type="http://schemas.openxmlformats.org/officeDocument/2006/relationships/image" Target="../media/image317.png"/><Relationship Id="rId3" Type="http://schemas.openxmlformats.org/officeDocument/2006/relationships/image" Target="../media/image302.svg"/><Relationship Id="rId21" Type="http://schemas.openxmlformats.org/officeDocument/2006/relationships/image" Target="../media/image320.svg"/><Relationship Id="rId7" Type="http://schemas.openxmlformats.org/officeDocument/2006/relationships/image" Target="../media/image306.svg"/><Relationship Id="rId12" Type="http://schemas.openxmlformats.org/officeDocument/2006/relationships/image" Target="../media/image311.png"/><Relationship Id="rId17" Type="http://schemas.openxmlformats.org/officeDocument/2006/relationships/image" Target="../media/image316.svg"/><Relationship Id="rId2" Type="http://schemas.openxmlformats.org/officeDocument/2006/relationships/image" Target="../media/image301.png"/><Relationship Id="rId16" Type="http://schemas.openxmlformats.org/officeDocument/2006/relationships/image" Target="../media/image315.png"/><Relationship Id="rId20" Type="http://schemas.openxmlformats.org/officeDocument/2006/relationships/image" Target="../media/image319.png"/><Relationship Id="rId1" Type="http://schemas.openxmlformats.org/officeDocument/2006/relationships/slideLayout" Target="../slideLayouts/slideLayout19.xml"/><Relationship Id="rId6" Type="http://schemas.openxmlformats.org/officeDocument/2006/relationships/image" Target="../media/image305.png"/><Relationship Id="rId11" Type="http://schemas.openxmlformats.org/officeDocument/2006/relationships/image" Target="../media/image310.svg"/><Relationship Id="rId5" Type="http://schemas.openxmlformats.org/officeDocument/2006/relationships/image" Target="../media/image304.svg"/><Relationship Id="rId15" Type="http://schemas.openxmlformats.org/officeDocument/2006/relationships/image" Target="../media/image314.svg"/><Relationship Id="rId23" Type="http://schemas.openxmlformats.org/officeDocument/2006/relationships/image" Target="../media/image322.svg"/><Relationship Id="rId10" Type="http://schemas.openxmlformats.org/officeDocument/2006/relationships/image" Target="../media/image309.png"/><Relationship Id="rId19" Type="http://schemas.openxmlformats.org/officeDocument/2006/relationships/image" Target="../media/image318.svg"/><Relationship Id="rId4" Type="http://schemas.openxmlformats.org/officeDocument/2006/relationships/image" Target="../media/image303.png"/><Relationship Id="rId9" Type="http://schemas.openxmlformats.org/officeDocument/2006/relationships/image" Target="../media/image308.svg"/><Relationship Id="rId14" Type="http://schemas.openxmlformats.org/officeDocument/2006/relationships/image" Target="../media/image313.png"/><Relationship Id="rId22" Type="http://schemas.openxmlformats.org/officeDocument/2006/relationships/image" Target="../media/image3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4.svg"/><Relationship Id="rId7" Type="http://schemas.openxmlformats.org/officeDocument/2006/relationships/image" Target="../media/image328.svg"/><Relationship Id="rId2" Type="http://schemas.openxmlformats.org/officeDocument/2006/relationships/image" Target="../media/image323.png"/><Relationship Id="rId1" Type="http://schemas.openxmlformats.org/officeDocument/2006/relationships/slideLayout" Target="../slideLayouts/slideLayout19.xml"/><Relationship Id="rId6" Type="http://schemas.openxmlformats.org/officeDocument/2006/relationships/image" Target="../media/image327.png"/><Relationship Id="rId5" Type="http://schemas.openxmlformats.org/officeDocument/2006/relationships/image" Target="../media/image326.svg"/><Relationship Id="rId4" Type="http://schemas.openxmlformats.org/officeDocument/2006/relationships/image" Target="../media/image325.png"/><Relationship Id="rId9" Type="http://schemas.openxmlformats.org/officeDocument/2006/relationships/image" Target="../media/image330.svg"/></Relationships>
</file>

<file path=ppt/slides/_rels/slide41.xml.rels><?xml version="1.0" encoding="UTF-8" standalone="yes"?>
<Relationships xmlns="http://schemas.openxmlformats.org/package/2006/relationships"><Relationship Id="rId3" Type="http://schemas.openxmlformats.org/officeDocument/2006/relationships/image" Target="../media/image332.svg"/><Relationship Id="rId2" Type="http://schemas.openxmlformats.org/officeDocument/2006/relationships/image" Target="../media/image331.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svg"/><Relationship Id="rId7" Type="http://schemas.openxmlformats.org/officeDocument/2006/relationships/image" Target="../media/image338.svg"/><Relationship Id="rId2" Type="http://schemas.openxmlformats.org/officeDocument/2006/relationships/image" Target="../media/image333.png"/><Relationship Id="rId1" Type="http://schemas.openxmlformats.org/officeDocument/2006/relationships/slideLayout" Target="../slideLayouts/slideLayout34.xml"/><Relationship Id="rId6" Type="http://schemas.openxmlformats.org/officeDocument/2006/relationships/image" Target="../media/image337.png"/><Relationship Id="rId5" Type="http://schemas.openxmlformats.org/officeDocument/2006/relationships/image" Target="../media/image336.svg"/><Relationship Id="rId4" Type="http://schemas.openxmlformats.org/officeDocument/2006/relationships/image" Target="../media/image335.png"/><Relationship Id="rId9" Type="http://schemas.openxmlformats.org/officeDocument/2006/relationships/image" Target="../media/image340.svg"/></Relationships>
</file>

<file path=ppt/slides/_rels/slide43.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352.svg"/><Relationship Id="rId18" Type="http://schemas.openxmlformats.org/officeDocument/2006/relationships/image" Target="../media/image357.png"/><Relationship Id="rId3" Type="http://schemas.openxmlformats.org/officeDocument/2006/relationships/image" Target="../media/image342.svg"/><Relationship Id="rId21" Type="http://schemas.openxmlformats.org/officeDocument/2006/relationships/image" Target="../media/image360.svg"/><Relationship Id="rId7" Type="http://schemas.openxmlformats.org/officeDocument/2006/relationships/image" Target="../media/image346.svg"/><Relationship Id="rId12" Type="http://schemas.openxmlformats.org/officeDocument/2006/relationships/image" Target="../media/image351.png"/><Relationship Id="rId17" Type="http://schemas.openxmlformats.org/officeDocument/2006/relationships/image" Target="../media/image356.svg"/><Relationship Id="rId25" Type="http://schemas.openxmlformats.org/officeDocument/2006/relationships/image" Target="../media/image364.svg"/><Relationship Id="rId2" Type="http://schemas.openxmlformats.org/officeDocument/2006/relationships/image" Target="../media/image341.png"/><Relationship Id="rId16" Type="http://schemas.openxmlformats.org/officeDocument/2006/relationships/image" Target="../media/image355.png"/><Relationship Id="rId20" Type="http://schemas.openxmlformats.org/officeDocument/2006/relationships/image" Target="../media/image359.png"/><Relationship Id="rId1" Type="http://schemas.openxmlformats.org/officeDocument/2006/relationships/slideLayout" Target="../slideLayouts/slideLayout34.xml"/><Relationship Id="rId6" Type="http://schemas.openxmlformats.org/officeDocument/2006/relationships/image" Target="../media/image345.png"/><Relationship Id="rId11" Type="http://schemas.openxmlformats.org/officeDocument/2006/relationships/image" Target="../media/image350.svg"/><Relationship Id="rId24" Type="http://schemas.openxmlformats.org/officeDocument/2006/relationships/image" Target="../media/image363.png"/><Relationship Id="rId5" Type="http://schemas.openxmlformats.org/officeDocument/2006/relationships/image" Target="../media/image344.svg"/><Relationship Id="rId15" Type="http://schemas.openxmlformats.org/officeDocument/2006/relationships/image" Target="../media/image354.svg"/><Relationship Id="rId23" Type="http://schemas.openxmlformats.org/officeDocument/2006/relationships/image" Target="../media/image362.svg"/><Relationship Id="rId10" Type="http://schemas.openxmlformats.org/officeDocument/2006/relationships/image" Target="../media/image349.png"/><Relationship Id="rId19" Type="http://schemas.openxmlformats.org/officeDocument/2006/relationships/image" Target="../media/image358.svg"/><Relationship Id="rId4" Type="http://schemas.openxmlformats.org/officeDocument/2006/relationships/image" Target="../media/image343.png"/><Relationship Id="rId9" Type="http://schemas.openxmlformats.org/officeDocument/2006/relationships/image" Target="../media/image348.svg"/><Relationship Id="rId14" Type="http://schemas.openxmlformats.org/officeDocument/2006/relationships/image" Target="../media/image353.png"/><Relationship Id="rId22" Type="http://schemas.openxmlformats.org/officeDocument/2006/relationships/image" Target="../media/image361.png"/></Relationships>
</file>

<file path=ppt/slides/_rels/slide44.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svg"/><Relationship Id="rId7" Type="http://schemas.openxmlformats.org/officeDocument/2006/relationships/image" Target="../media/image370.svg"/><Relationship Id="rId2" Type="http://schemas.openxmlformats.org/officeDocument/2006/relationships/image" Target="../media/image365.png"/><Relationship Id="rId1" Type="http://schemas.openxmlformats.org/officeDocument/2006/relationships/slideLayout" Target="../slideLayouts/slideLayout34.xml"/><Relationship Id="rId6" Type="http://schemas.openxmlformats.org/officeDocument/2006/relationships/image" Target="../media/image369.png"/><Relationship Id="rId11" Type="http://schemas.openxmlformats.org/officeDocument/2006/relationships/image" Target="../media/image374.svg"/><Relationship Id="rId5" Type="http://schemas.openxmlformats.org/officeDocument/2006/relationships/image" Target="../media/image368.sv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svg"/></Relationships>
</file>

<file path=ppt/slides/_rels/slide4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svg"/><Relationship Id="rId7" Type="http://schemas.openxmlformats.org/officeDocument/2006/relationships/image" Target="../media/image380.svg"/><Relationship Id="rId2" Type="http://schemas.openxmlformats.org/officeDocument/2006/relationships/image" Target="../media/image375.png"/><Relationship Id="rId1" Type="http://schemas.openxmlformats.org/officeDocument/2006/relationships/slideLayout" Target="../slideLayouts/slideLayout34.xml"/><Relationship Id="rId6" Type="http://schemas.openxmlformats.org/officeDocument/2006/relationships/image" Target="../media/image379.png"/><Relationship Id="rId5" Type="http://schemas.openxmlformats.org/officeDocument/2006/relationships/image" Target="../media/image378.svg"/><Relationship Id="rId4" Type="http://schemas.openxmlformats.org/officeDocument/2006/relationships/image" Target="../media/image377.png"/><Relationship Id="rId9" Type="http://schemas.openxmlformats.org/officeDocument/2006/relationships/image" Target="../media/image382.svg"/></Relationships>
</file>

<file path=ppt/slides/_rels/slide46.xml.rels><?xml version="1.0" encoding="UTF-8" standalone="yes"?>
<Relationships xmlns="http://schemas.openxmlformats.org/package/2006/relationships"><Relationship Id="rId3" Type="http://schemas.openxmlformats.org/officeDocument/2006/relationships/image" Target="../media/image384.svg"/><Relationship Id="rId2" Type="http://schemas.openxmlformats.org/officeDocument/2006/relationships/image" Target="../media/image383.png"/><Relationship Id="rId1" Type="http://schemas.openxmlformats.org/officeDocument/2006/relationships/slideLayout" Target="../slideLayouts/slideLayout34.xml"/><Relationship Id="rId6" Type="http://schemas.openxmlformats.org/officeDocument/2006/relationships/image" Target="../media/image387.svg"/><Relationship Id="rId5" Type="http://schemas.openxmlformats.org/officeDocument/2006/relationships/image" Target="../media/image386.png"/><Relationship Id="rId4" Type="http://schemas.openxmlformats.org/officeDocument/2006/relationships/image" Target="../media/image385.svg"/></Relationships>
</file>

<file path=ppt/slides/_rels/slide47.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9.svg"/><Relationship Id="rId7" Type="http://schemas.openxmlformats.org/officeDocument/2006/relationships/image" Target="../media/image393.svg"/><Relationship Id="rId2" Type="http://schemas.openxmlformats.org/officeDocument/2006/relationships/image" Target="../media/image388.png"/><Relationship Id="rId1" Type="http://schemas.openxmlformats.org/officeDocument/2006/relationships/slideLayout" Target="../slideLayouts/slideLayout34.xml"/><Relationship Id="rId6" Type="http://schemas.openxmlformats.org/officeDocument/2006/relationships/image" Target="../media/image392.png"/><Relationship Id="rId5" Type="http://schemas.openxmlformats.org/officeDocument/2006/relationships/image" Target="../media/image391.svg"/><Relationship Id="rId4" Type="http://schemas.openxmlformats.org/officeDocument/2006/relationships/image" Target="../media/image390.png"/><Relationship Id="rId9" Type="http://schemas.openxmlformats.org/officeDocument/2006/relationships/image" Target="../media/image395.svg"/></Relationships>
</file>

<file path=ppt/slides/_rels/slide48.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7.svg"/><Relationship Id="rId7" Type="http://schemas.openxmlformats.org/officeDocument/2006/relationships/image" Target="../media/image401.svg"/><Relationship Id="rId2" Type="http://schemas.openxmlformats.org/officeDocument/2006/relationships/image" Target="../media/image396.png"/><Relationship Id="rId1" Type="http://schemas.openxmlformats.org/officeDocument/2006/relationships/slideLayout" Target="../slideLayouts/slideLayout34.xml"/><Relationship Id="rId6" Type="http://schemas.openxmlformats.org/officeDocument/2006/relationships/image" Target="../media/image400.png"/><Relationship Id="rId5" Type="http://schemas.openxmlformats.org/officeDocument/2006/relationships/image" Target="../media/image399.svg"/><Relationship Id="rId4" Type="http://schemas.openxmlformats.org/officeDocument/2006/relationships/image" Target="../media/image398.png"/><Relationship Id="rId9" Type="http://schemas.openxmlformats.org/officeDocument/2006/relationships/image" Target="../media/image403.svg"/></Relationships>
</file>

<file path=ppt/slides/_rels/slide4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svg"/><Relationship Id="rId7" Type="http://schemas.openxmlformats.org/officeDocument/2006/relationships/image" Target="../media/image409.svg"/><Relationship Id="rId2" Type="http://schemas.openxmlformats.org/officeDocument/2006/relationships/image" Target="../media/image404.png"/><Relationship Id="rId1" Type="http://schemas.openxmlformats.org/officeDocument/2006/relationships/slideLayout" Target="../slideLayouts/slideLayout34.xml"/><Relationship Id="rId6" Type="http://schemas.openxmlformats.org/officeDocument/2006/relationships/image" Target="../media/image408.png"/><Relationship Id="rId11" Type="http://schemas.openxmlformats.org/officeDocument/2006/relationships/image" Target="../media/image413.svg"/><Relationship Id="rId5" Type="http://schemas.openxmlformats.org/officeDocument/2006/relationships/image" Target="../media/image407.svg"/><Relationship Id="rId10" Type="http://schemas.openxmlformats.org/officeDocument/2006/relationships/image" Target="../media/image412.png"/><Relationship Id="rId4" Type="http://schemas.openxmlformats.org/officeDocument/2006/relationships/image" Target="../media/image406.png"/><Relationship Id="rId9" Type="http://schemas.openxmlformats.org/officeDocument/2006/relationships/image" Target="../media/image411.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5.svg"/><Relationship Id="rId7" Type="http://schemas.openxmlformats.org/officeDocument/2006/relationships/image" Target="../media/image419.svg"/><Relationship Id="rId2" Type="http://schemas.openxmlformats.org/officeDocument/2006/relationships/image" Target="../media/image414.png"/><Relationship Id="rId1" Type="http://schemas.openxmlformats.org/officeDocument/2006/relationships/slideLayout" Target="../slideLayouts/slideLayout34.xml"/><Relationship Id="rId6" Type="http://schemas.openxmlformats.org/officeDocument/2006/relationships/image" Target="../media/image418.png"/><Relationship Id="rId5" Type="http://schemas.openxmlformats.org/officeDocument/2006/relationships/image" Target="../media/image417.svg"/><Relationship Id="rId4" Type="http://schemas.openxmlformats.org/officeDocument/2006/relationships/image" Target="../media/image416.png"/><Relationship Id="rId9" Type="http://schemas.openxmlformats.org/officeDocument/2006/relationships/image" Target="../media/image421.svg"/></Relationships>
</file>

<file path=ppt/slides/_rels/slide51.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svg"/><Relationship Id="rId7" Type="http://schemas.openxmlformats.org/officeDocument/2006/relationships/image" Target="../media/image427.svg"/><Relationship Id="rId2" Type="http://schemas.openxmlformats.org/officeDocument/2006/relationships/image" Target="../media/image422.png"/><Relationship Id="rId1" Type="http://schemas.openxmlformats.org/officeDocument/2006/relationships/slideLayout" Target="../slideLayouts/slideLayout34.xml"/><Relationship Id="rId6" Type="http://schemas.openxmlformats.org/officeDocument/2006/relationships/image" Target="../media/image426.png"/><Relationship Id="rId5" Type="http://schemas.openxmlformats.org/officeDocument/2006/relationships/image" Target="../media/image425.svg"/><Relationship Id="rId4" Type="http://schemas.openxmlformats.org/officeDocument/2006/relationships/image" Target="../media/image424.png"/><Relationship Id="rId9" Type="http://schemas.openxmlformats.org/officeDocument/2006/relationships/image" Target="../media/image429.svg"/></Relationships>
</file>

<file path=ppt/slides/_rels/slide52.xml.rels><?xml version="1.0" encoding="UTF-8" standalone="yes"?>
<Relationships xmlns="http://schemas.openxmlformats.org/package/2006/relationships"><Relationship Id="rId3" Type="http://schemas.openxmlformats.org/officeDocument/2006/relationships/image" Target="../media/image431.svg"/><Relationship Id="rId2" Type="http://schemas.openxmlformats.org/officeDocument/2006/relationships/image" Target="../media/image43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433.svg"/><Relationship Id="rId7" Type="http://schemas.openxmlformats.org/officeDocument/2006/relationships/image" Target="../media/image437.svg"/><Relationship Id="rId2" Type="http://schemas.openxmlformats.org/officeDocument/2006/relationships/image" Target="../media/image432.png"/><Relationship Id="rId1" Type="http://schemas.openxmlformats.org/officeDocument/2006/relationships/slideLayout" Target="../slideLayouts/slideLayout26.xml"/><Relationship Id="rId6" Type="http://schemas.openxmlformats.org/officeDocument/2006/relationships/image" Target="../media/image436.png"/><Relationship Id="rId5" Type="http://schemas.openxmlformats.org/officeDocument/2006/relationships/image" Target="../media/image435.svg"/><Relationship Id="rId4" Type="http://schemas.openxmlformats.org/officeDocument/2006/relationships/image" Target="../media/image434.png"/></Relationships>
</file>

<file path=ppt/slides/_rels/slide54.xml.rels><?xml version="1.0" encoding="UTF-8" standalone="yes"?>
<Relationships xmlns="http://schemas.openxmlformats.org/package/2006/relationships"><Relationship Id="rId3" Type="http://schemas.openxmlformats.org/officeDocument/2006/relationships/image" Target="../media/image439.svg"/><Relationship Id="rId2" Type="http://schemas.openxmlformats.org/officeDocument/2006/relationships/image" Target="../media/image438.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441.svg"/><Relationship Id="rId7" Type="http://schemas.openxmlformats.org/officeDocument/2006/relationships/image" Target="../media/image445.svg"/><Relationship Id="rId2" Type="http://schemas.openxmlformats.org/officeDocument/2006/relationships/image" Target="../media/image440.png"/><Relationship Id="rId1" Type="http://schemas.openxmlformats.org/officeDocument/2006/relationships/slideLayout" Target="../slideLayouts/slideLayout29.xml"/><Relationship Id="rId6" Type="http://schemas.openxmlformats.org/officeDocument/2006/relationships/image" Target="../media/image444.png"/><Relationship Id="rId5" Type="http://schemas.openxmlformats.org/officeDocument/2006/relationships/image" Target="../media/image443.svg"/><Relationship Id="rId4" Type="http://schemas.openxmlformats.org/officeDocument/2006/relationships/image" Target="../media/image442.png"/></Relationships>
</file>

<file path=ppt/slides/_rels/slide56.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svg"/><Relationship Id="rId3" Type="http://schemas.openxmlformats.org/officeDocument/2006/relationships/image" Target="../media/image447.svg"/><Relationship Id="rId7" Type="http://schemas.openxmlformats.org/officeDocument/2006/relationships/image" Target="../media/image451.svg"/><Relationship Id="rId12" Type="http://schemas.openxmlformats.org/officeDocument/2006/relationships/image" Target="../media/image456.png"/><Relationship Id="rId2" Type="http://schemas.openxmlformats.org/officeDocument/2006/relationships/image" Target="../media/image446.png"/><Relationship Id="rId1" Type="http://schemas.openxmlformats.org/officeDocument/2006/relationships/slideLayout" Target="../slideLayouts/slideLayout29.xml"/><Relationship Id="rId6" Type="http://schemas.openxmlformats.org/officeDocument/2006/relationships/image" Target="../media/image450.png"/><Relationship Id="rId11" Type="http://schemas.openxmlformats.org/officeDocument/2006/relationships/image" Target="../media/image455.svg"/><Relationship Id="rId5" Type="http://schemas.openxmlformats.org/officeDocument/2006/relationships/image" Target="../media/image449.svg"/><Relationship Id="rId10" Type="http://schemas.openxmlformats.org/officeDocument/2006/relationships/image" Target="../media/image454.png"/><Relationship Id="rId4" Type="http://schemas.openxmlformats.org/officeDocument/2006/relationships/image" Target="../media/image448.png"/><Relationship Id="rId9" Type="http://schemas.openxmlformats.org/officeDocument/2006/relationships/image" Target="../media/image453.svg"/></Relationships>
</file>

<file path=ppt/slides/_rels/slide57.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9.svg"/><Relationship Id="rId7" Type="http://schemas.openxmlformats.org/officeDocument/2006/relationships/image" Target="../media/image460.svg"/><Relationship Id="rId2" Type="http://schemas.openxmlformats.org/officeDocument/2006/relationships/image" Target="../media/image458.png"/><Relationship Id="rId1" Type="http://schemas.openxmlformats.org/officeDocument/2006/relationships/slideLayout" Target="../slideLayouts/slideLayout29.xml"/><Relationship Id="rId6" Type="http://schemas.openxmlformats.org/officeDocument/2006/relationships/image" Target="../media/image456.png"/><Relationship Id="rId5" Type="http://schemas.openxmlformats.org/officeDocument/2006/relationships/image" Target="../media/image449.svg"/><Relationship Id="rId4" Type="http://schemas.openxmlformats.org/officeDocument/2006/relationships/image" Target="../media/image448.png"/><Relationship Id="rId9" Type="http://schemas.openxmlformats.org/officeDocument/2006/relationships/image" Target="../media/image462.svg"/></Relationships>
</file>

<file path=ppt/slides/_rels/slide58.xml.rels><?xml version="1.0" encoding="UTF-8" standalone="yes"?>
<Relationships xmlns="http://schemas.openxmlformats.org/package/2006/relationships"><Relationship Id="rId3" Type="http://schemas.openxmlformats.org/officeDocument/2006/relationships/image" Target="../media/image464.svg"/><Relationship Id="rId2" Type="http://schemas.openxmlformats.org/officeDocument/2006/relationships/image" Target="../media/image463.png"/><Relationship Id="rId1" Type="http://schemas.openxmlformats.org/officeDocument/2006/relationships/slideLayout" Target="../slideLayouts/slideLayout29.xml"/><Relationship Id="rId5" Type="http://schemas.openxmlformats.org/officeDocument/2006/relationships/image" Target="../media/image466.svg"/><Relationship Id="rId4" Type="http://schemas.openxmlformats.org/officeDocument/2006/relationships/image" Target="../media/image465.png"/></Relationships>
</file>

<file path=ppt/slides/_rels/slide59.xml.rels><?xml version="1.0" encoding="UTF-8" standalone="yes"?>
<Relationships xmlns="http://schemas.openxmlformats.org/package/2006/relationships"><Relationship Id="rId3" Type="http://schemas.openxmlformats.org/officeDocument/2006/relationships/image" Target="../media/image468.svg"/><Relationship Id="rId2" Type="http://schemas.openxmlformats.org/officeDocument/2006/relationships/image" Target="../media/image46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19.xml"/></Relationships>
</file>

<file path=ppt/slides/_rels/slide60.xml.rels><?xml version="1.0" encoding="UTF-8" standalone="yes"?>
<Relationships xmlns="http://schemas.openxmlformats.org/package/2006/relationships"><Relationship Id="rId8" Type="http://schemas.openxmlformats.org/officeDocument/2006/relationships/image" Target="../media/image475.png"/><Relationship Id="rId3" Type="http://schemas.openxmlformats.org/officeDocument/2006/relationships/image" Target="../media/image470.svg"/><Relationship Id="rId7" Type="http://schemas.openxmlformats.org/officeDocument/2006/relationships/image" Target="../media/image474.svg"/><Relationship Id="rId2" Type="http://schemas.openxmlformats.org/officeDocument/2006/relationships/image" Target="../media/image469.png"/><Relationship Id="rId1" Type="http://schemas.openxmlformats.org/officeDocument/2006/relationships/slideLayout" Target="../slideLayouts/slideLayout21.xml"/><Relationship Id="rId6" Type="http://schemas.openxmlformats.org/officeDocument/2006/relationships/image" Target="../media/image473.png"/><Relationship Id="rId5" Type="http://schemas.openxmlformats.org/officeDocument/2006/relationships/image" Target="../media/image472.svg"/><Relationship Id="rId4" Type="http://schemas.openxmlformats.org/officeDocument/2006/relationships/image" Target="../media/image471.png"/><Relationship Id="rId9" Type="http://schemas.openxmlformats.org/officeDocument/2006/relationships/image" Target="../media/image476.svg"/></Relationships>
</file>

<file path=ppt/slides/_rels/slide61.xml.rels><?xml version="1.0" encoding="UTF-8" standalone="yes"?>
<Relationships xmlns="http://schemas.openxmlformats.org/package/2006/relationships"><Relationship Id="rId3" Type="http://schemas.openxmlformats.org/officeDocument/2006/relationships/image" Target="../media/image478.svg"/><Relationship Id="rId7" Type="http://schemas.openxmlformats.org/officeDocument/2006/relationships/image" Target="../media/image482.svg"/><Relationship Id="rId2" Type="http://schemas.openxmlformats.org/officeDocument/2006/relationships/image" Target="../media/image477.png"/><Relationship Id="rId1" Type="http://schemas.openxmlformats.org/officeDocument/2006/relationships/slideLayout" Target="../slideLayouts/slideLayout21.xml"/><Relationship Id="rId6" Type="http://schemas.openxmlformats.org/officeDocument/2006/relationships/image" Target="../media/image481.png"/><Relationship Id="rId5" Type="http://schemas.openxmlformats.org/officeDocument/2006/relationships/image" Target="../media/image480.svg"/><Relationship Id="rId4" Type="http://schemas.openxmlformats.org/officeDocument/2006/relationships/image" Target="../media/image479.png"/></Relationships>
</file>

<file path=ppt/slides/_rels/slide62.xml.rels><?xml version="1.0" encoding="UTF-8" standalone="yes"?>
<Relationships xmlns="http://schemas.openxmlformats.org/package/2006/relationships"><Relationship Id="rId3" Type="http://schemas.openxmlformats.org/officeDocument/2006/relationships/image" Target="../media/image484.svg"/><Relationship Id="rId2" Type="http://schemas.openxmlformats.org/officeDocument/2006/relationships/image" Target="../media/image483.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8" Type="http://schemas.openxmlformats.org/officeDocument/2006/relationships/image" Target="../media/image488.svg"/><Relationship Id="rId13" Type="http://schemas.openxmlformats.org/officeDocument/2006/relationships/image" Target="../media/image493.png"/><Relationship Id="rId18" Type="http://schemas.openxmlformats.org/officeDocument/2006/relationships/image" Target="../media/image495.png"/><Relationship Id="rId3" Type="http://schemas.openxmlformats.org/officeDocument/2006/relationships/image" Target="../media/image9.png"/><Relationship Id="rId21" Type="http://schemas.openxmlformats.org/officeDocument/2006/relationships/image" Target="../media/image498.svg"/><Relationship Id="rId7" Type="http://schemas.openxmlformats.org/officeDocument/2006/relationships/image" Target="../media/image487.png"/><Relationship Id="rId12" Type="http://schemas.openxmlformats.org/officeDocument/2006/relationships/image" Target="../media/image492.svg"/><Relationship Id="rId17" Type="http://schemas.openxmlformats.org/officeDocument/2006/relationships/hyperlink" Target="https://aws.amazon.com/ec2/instance-types/" TargetMode="External"/><Relationship Id="rId25" Type="http://schemas.openxmlformats.org/officeDocument/2006/relationships/image" Target="../media/image502.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7.png"/><Relationship Id="rId1" Type="http://schemas.openxmlformats.org/officeDocument/2006/relationships/slideLayout" Target="../slideLayouts/slideLayout27.xml"/><Relationship Id="rId6" Type="http://schemas.openxmlformats.org/officeDocument/2006/relationships/image" Target="../media/image486.svg"/><Relationship Id="rId11" Type="http://schemas.openxmlformats.org/officeDocument/2006/relationships/image" Target="../media/image491.png"/><Relationship Id="rId24" Type="http://schemas.openxmlformats.org/officeDocument/2006/relationships/image" Target="../media/image501.png"/><Relationship Id="rId5" Type="http://schemas.openxmlformats.org/officeDocument/2006/relationships/image" Target="../media/image485.png"/><Relationship Id="rId15" Type="http://schemas.openxmlformats.org/officeDocument/2006/relationships/image" Target="../media/image11.png"/><Relationship Id="rId23" Type="http://schemas.openxmlformats.org/officeDocument/2006/relationships/image" Target="../media/image500.svg"/><Relationship Id="rId10" Type="http://schemas.openxmlformats.org/officeDocument/2006/relationships/image" Target="../media/image490.svg"/><Relationship Id="rId19" Type="http://schemas.openxmlformats.org/officeDocument/2006/relationships/image" Target="../media/image496.svg"/><Relationship Id="rId4" Type="http://schemas.openxmlformats.org/officeDocument/2006/relationships/image" Target="../media/image10.svg"/><Relationship Id="rId9" Type="http://schemas.openxmlformats.org/officeDocument/2006/relationships/image" Target="../media/image489.png"/><Relationship Id="rId14" Type="http://schemas.openxmlformats.org/officeDocument/2006/relationships/image" Target="../media/image494.svg"/><Relationship Id="rId22" Type="http://schemas.openxmlformats.org/officeDocument/2006/relationships/image" Target="../media/image499.pn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12.svg"/><Relationship Id="rId3" Type="http://schemas.openxmlformats.org/officeDocument/2006/relationships/image" Target="../media/image504.svg"/><Relationship Id="rId7" Type="http://schemas.openxmlformats.org/officeDocument/2006/relationships/image" Target="../media/image508.svg"/><Relationship Id="rId12" Type="http://schemas.openxmlformats.org/officeDocument/2006/relationships/image" Target="../media/image511.png"/><Relationship Id="rId2" Type="http://schemas.openxmlformats.org/officeDocument/2006/relationships/image" Target="../media/image503.png"/><Relationship Id="rId1" Type="http://schemas.openxmlformats.org/officeDocument/2006/relationships/slideLayout" Target="../slideLayouts/slideLayout26.xml"/><Relationship Id="rId6" Type="http://schemas.openxmlformats.org/officeDocument/2006/relationships/image" Target="../media/image507.png"/><Relationship Id="rId11" Type="http://schemas.openxmlformats.org/officeDocument/2006/relationships/image" Target="../media/image510.svg"/><Relationship Id="rId5" Type="http://schemas.openxmlformats.org/officeDocument/2006/relationships/image" Target="../media/image506.svg"/><Relationship Id="rId15" Type="http://schemas.openxmlformats.org/officeDocument/2006/relationships/image" Target="../media/image18.svg"/><Relationship Id="rId10" Type="http://schemas.openxmlformats.org/officeDocument/2006/relationships/image" Target="../media/image509.png"/><Relationship Id="rId4" Type="http://schemas.openxmlformats.org/officeDocument/2006/relationships/image" Target="../media/image505.png"/><Relationship Id="rId9" Type="http://schemas.openxmlformats.org/officeDocument/2006/relationships/image" Target="../media/image33.svg"/><Relationship Id="rId14" Type="http://schemas.openxmlformats.org/officeDocument/2006/relationships/image" Target="../media/image17.png"/></Relationships>
</file>

<file path=ppt/slides/_rels/slide65.xml.rels><?xml version="1.0" encoding="UTF-8" standalone="yes"?>
<Relationships xmlns="http://schemas.openxmlformats.org/package/2006/relationships"><Relationship Id="rId8" Type="http://schemas.openxmlformats.org/officeDocument/2006/relationships/image" Target="../media/image519.png"/><Relationship Id="rId3" Type="http://schemas.openxmlformats.org/officeDocument/2006/relationships/image" Target="../media/image514.svg"/><Relationship Id="rId7" Type="http://schemas.openxmlformats.org/officeDocument/2006/relationships/image" Target="../media/image518.svg"/><Relationship Id="rId2" Type="http://schemas.openxmlformats.org/officeDocument/2006/relationships/image" Target="../media/image513.png"/><Relationship Id="rId1" Type="http://schemas.openxmlformats.org/officeDocument/2006/relationships/slideLayout" Target="../slideLayouts/slideLayout26.xml"/><Relationship Id="rId6" Type="http://schemas.openxmlformats.org/officeDocument/2006/relationships/image" Target="../media/image517.png"/><Relationship Id="rId5" Type="http://schemas.openxmlformats.org/officeDocument/2006/relationships/image" Target="../media/image516.svg"/><Relationship Id="rId4" Type="http://schemas.openxmlformats.org/officeDocument/2006/relationships/image" Target="../media/image515.png"/><Relationship Id="rId9" Type="http://schemas.openxmlformats.org/officeDocument/2006/relationships/image" Target="../media/image520.svg"/></Relationships>
</file>

<file path=ppt/slides/_rels/slide66.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svg"/><Relationship Id="rId7" Type="http://schemas.openxmlformats.org/officeDocument/2006/relationships/image" Target="../media/image526.svg"/><Relationship Id="rId2" Type="http://schemas.openxmlformats.org/officeDocument/2006/relationships/image" Target="../media/image521.png"/><Relationship Id="rId1" Type="http://schemas.openxmlformats.org/officeDocument/2006/relationships/slideLayout" Target="../slideLayouts/slideLayout26.xml"/><Relationship Id="rId6" Type="http://schemas.openxmlformats.org/officeDocument/2006/relationships/image" Target="../media/image525.png"/><Relationship Id="rId5" Type="http://schemas.openxmlformats.org/officeDocument/2006/relationships/image" Target="../media/image524.svg"/><Relationship Id="rId4" Type="http://schemas.openxmlformats.org/officeDocument/2006/relationships/image" Target="../media/image523.png"/><Relationship Id="rId9" Type="http://schemas.openxmlformats.org/officeDocument/2006/relationships/image" Target="../media/image528.svg"/></Relationships>
</file>

<file path=ppt/slides/_rels/slide67.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image" Target="../media/image530.svg"/><Relationship Id="rId7" Type="http://schemas.openxmlformats.org/officeDocument/2006/relationships/image" Target="../media/image534.svg"/><Relationship Id="rId2" Type="http://schemas.openxmlformats.org/officeDocument/2006/relationships/image" Target="../media/image529.png"/><Relationship Id="rId1" Type="http://schemas.openxmlformats.org/officeDocument/2006/relationships/slideLayout" Target="../slideLayouts/slideLayout26.xml"/><Relationship Id="rId6" Type="http://schemas.openxmlformats.org/officeDocument/2006/relationships/image" Target="../media/image533.png"/><Relationship Id="rId5" Type="http://schemas.openxmlformats.org/officeDocument/2006/relationships/image" Target="../media/image532.svg"/><Relationship Id="rId4" Type="http://schemas.openxmlformats.org/officeDocument/2006/relationships/image" Target="../media/image531.png"/><Relationship Id="rId9" Type="http://schemas.openxmlformats.org/officeDocument/2006/relationships/image" Target="../media/image536.svg"/></Relationships>
</file>

<file path=ppt/slides/_rels/slide68.xml.rels><?xml version="1.0" encoding="UTF-8" standalone="yes"?>
<Relationships xmlns="http://schemas.openxmlformats.org/package/2006/relationships"><Relationship Id="rId8" Type="http://schemas.openxmlformats.org/officeDocument/2006/relationships/image" Target="../media/image543.png"/><Relationship Id="rId3" Type="http://schemas.openxmlformats.org/officeDocument/2006/relationships/image" Target="../media/image538.svg"/><Relationship Id="rId7" Type="http://schemas.openxmlformats.org/officeDocument/2006/relationships/image" Target="../media/image542.svg"/><Relationship Id="rId2" Type="http://schemas.openxmlformats.org/officeDocument/2006/relationships/image" Target="../media/image537.png"/><Relationship Id="rId1" Type="http://schemas.openxmlformats.org/officeDocument/2006/relationships/slideLayout" Target="../slideLayouts/slideLayout26.xml"/><Relationship Id="rId6" Type="http://schemas.openxmlformats.org/officeDocument/2006/relationships/image" Target="../media/image541.png"/><Relationship Id="rId5" Type="http://schemas.openxmlformats.org/officeDocument/2006/relationships/image" Target="../media/image540.svg"/><Relationship Id="rId4" Type="http://schemas.openxmlformats.org/officeDocument/2006/relationships/image" Target="../media/image539.png"/><Relationship Id="rId9" Type="http://schemas.openxmlformats.org/officeDocument/2006/relationships/image" Target="../media/image544.svg"/></Relationships>
</file>

<file path=ppt/slides/_rels/slide69.xml.rels><?xml version="1.0" encoding="UTF-8" standalone="yes"?>
<Relationships xmlns="http://schemas.openxmlformats.org/package/2006/relationships"><Relationship Id="rId3" Type="http://schemas.openxmlformats.org/officeDocument/2006/relationships/image" Target="../media/image546.svg"/><Relationship Id="rId2" Type="http://schemas.openxmlformats.org/officeDocument/2006/relationships/image" Target="../media/image54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8.svg"/><Relationship Id="rId2" Type="http://schemas.openxmlformats.org/officeDocument/2006/relationships/image" Target="../media/image547.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447.svg"/><Relationship Id="rId2" Type="http://schemas.openxmlformats.org/officeDocument/2006/relationships/image" Target="../media/image446.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550.svg"/><Relationship Id="rId2" Type="http://schemas.openxmlformats.org/officeDocument/2006/relationships/image" Target="../media/image549.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62.svg"/><Relationship Id="rId18" Type="http://schemas.openxmlformats.org/officeDocument/2006/relationships/image" Target="../media/image567.png"/><Relationship Id="rId26" Type="http://schemas.openxmlformats.org/officeDocument/2006/relationships/image" Target="../media/image575.png"/><Relationship Id="rId3" Type="http://schemas.openxmlformats.org/officeDocument/2006/relationships/image" Target="../media/image552.svg"/><Relationship Id="rId21" Type="http://schemas.openxmlformats.org/officeDocument/2006/relationships/image" Target="../media/image570.svg"/><Relationship Id="rId7" Type="http://schemas.openxmlformats.org/officeDocument/2006/relationships/image" Target="../media/image556.svg"/><Relationship Id="rId12" Type="http://schemas.openxmlformats.org/officeDocument/2006/relationships/image" Target="../media/image561.png"/><Relationship Id="rId17" Type="http://schemas.openxmlformats.org/officeDocument/2006/relationships/image" Target="../media/image566.svg"/><Relationship Id="rId25" Type="http://schemas.openxmlformats.org/officeDocument/2006/relationships/image" Target="../media/image574.svg"/><Relationship Id="rId2" Type="http://schemas.openxmlformats.org/officeDocument/2006/relationships/image" Target="../media/image551.png"/><Relationship Id="rId16" Type="http://schemas.openxmlformats.org/officeDocument/2006/relationships/image" Target="../media/image565.png"/><Relationship Id="rId20" Type="http://schemas.openxmlformats.org/officeDocument/2006/relationships/image" Target="../media/image569.png"/><Relationship Id="rId29" Type="http://schemas.openxmlformats.org/officeDocument/2006/relationships/image" Target="../media/image578.svg"/><Relationship Id="rId1" Type="http://schemas.openxmlformats.org/officeDocument/2006/relationships/slideLayout" Target="../slideLayouts/slideLayout26.xml"/><Relationship Id="rId6" Type="http://schemas.openxmlformats.org/officeDocument/2006/relationships/image" Target="../media/image555.png"/><Relationship Id="rId11" Type="http://schemas.openxmlformats.org/officeDocument/2006/relationships/image" Target="../media/image560.svg"/><Relationship Id="rId24" Type="http://schemas.openxmlformats.org/officeDocument/2006/relationships/image" Target="../media/image573.png"/><Relationship Id="rId5" Type="http://schemas.openxmlformats.org/officeDocument/2006/relationships/image" Target="../media/image554.svg"/><Relationship Id="rId15" Type="http://schemas.openxmlformats.org/officeDocument/2006/relationships/image" Target="../media/image564.svg"/><Relationship Id="rId23" Type="http://schemas.openxmlformats.org/officeDocument/2006/relationships/image" Target="../media/image572.svg"/><Relationship Id="rId28" Type="http://schemas.openxmlformats.org/officeDocument/2006/relationships/image" Target="../media/image577.png"/><Relationship Id="rId10" Type="http://schemas.openxmlformats.org/officeDocument/2006/relationships/image" Target="../media/image559.png"/><Relationship Id="rId19" Type="http://schemas.openxmlformats.org/officeDocument/2006/relationships/image" Target="../media/image568.svg"/><Relationship Id="rId4" Type="http://schemas.openxmlformats.org/officeDocument/2006/relationships/image" Target="../media/image553.png"/><Relationship Id="rId9" Type="http://schemas.openxmlformats.org/officeDocument/2006/relationships/image" Target="../media/image558.svg"/><Relationship Id="rId14" Type="http://schemas.openxmlformats.org/officeDocument/2006/relationships/image" Target="../media/image563.png"/><Relationship Id="rId22" Type="http://schemas.openxmlformats.org/officeDocument/2006/relationships/image" Target="../media/image571.png"/><Relationship Id="rId27" Type="http://schemas.openxmlformats.org/officeDocument/2006/relationships/image" Target="../media/image576.svg"/></Relationships>
</file>

<file path=ppt/slides/_rels/slide74.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svg"/><Relationship Id="rId7" Type="http://schemas.openxmlformats.org/officeDocument/2006/relationships/image" Target="../media/image584.svg"/><Relationship Id="rId2" Type="http://schemas.openxmlformats.org/officeDocument/2006/relationships/image" Target="../media/image579.png"/><Relationship Id="rId1" Type="http://schemas.openxmlformats.org/officeDocument/2006/relationships/slideLayout" Target="../slideLayouts/slideLayout26.xml"/><Relationship Id="rId6" Type="http://schemas.openxmlformats.org/officeDocument/2006/relationships/image" Target="../media/image583.png"/><Relationship Id="rId5" Type="http://schemas.openxmlformats.org/officeDocument/2006/relationships/image" Target="../media/image582.svg"/><Relationship Id="rId4" Type="http://schemas.openxmlformats.org/officeDocument/2006/relationships/image" Target="../media/image581.png"/><Relationship Id="rId9" Type="http://schemas.openxmlformats.org/officeDocument/2006/relationships/image" Target="../media/image586.svg"/></Relationships>
</file>

<file path=ppt/slides/_rels/slide75.xml.rels><?xml version="1.0" encoding="UTF-8" standalone="yes"?>
<Relationships xmlns="http://schemas.openxmlformats.org/package/2006/relationships"><Relationship Id="rId3" Type="http://schemas.openxmlformats.org/officeDocument/2006/relationships/image" Target="../media/image588.svg"/><Relationship Id="rId2" Type="http://schemas.openxmlformats.org/officeDocument/2006/relationships/image" Target="../media/image587.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590.svg"/><Relationship Id="rId2" Type="http://schemas.openxmlformats.org/officeDocument/2006/relationships/image" Target="../media/image589.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8" Type="http://schemas.openxmlformats.org/officeDocument/2006/relationships/image" Target="../media/image597.png"/><Relationship Id="rId3" Type="http://schemas.openxmlformats.org/officeDocument/2006/relationships/image" Target="../media/image592.svg"/><Relationship Id="rId7" Type="http://schemas.openxmlformats.org/officeDocument/2006/relationships/image" Target="../media/image596.svg"/><Relationship Id="rId2" Type="http://schemas.openxmlformats.org/officeDocument/2006/relationships/image" Target="../media/image591.png"/><Relationship Id="rId1" Type="http://schemas.openxmlformats.org/officeDocument/2006/relationships/slideLayout" Target="../slideLayouts/slideLayout31.xml"/><Relationship Id="rId6" Type="http://schemas.openxmlformats.org/officeDocument/2006/relationships/image" Target="../media/image595.png"/><Relationship Id="rId5" Type="http://schemas.openxmlformats.org/officeDocument/2006/relationships/image" Target="../media/image594.svg"/><Relationship Id="rId4" Type="http://schemas.openxmlformats.org/officeDocument/2006/relationships/image" Target="../media/image593.png"/><Relationship Id="rId9" Type="http://schemas.openxmlformats.org/officeDocument/2006/relationships/image" Target="../media/image598.svg"/></Relationships>
</file>

<file path=ppt/slides/_rels/slide78.xml.rels><?xml version="1.0" encoding="UTF-8" standalone="yes"?>
<Relationships xmlns="http://schemas.openxmlformats.org/package/2006/relationships"><Relationship Id="rId8" Type="http://schemas.openxmlformats.org/officeDocument/2006/relationships/image" Target="../media/image605.png"/><Relationship Id="rId3" Type="http://schemas.openxmlformats.org/officeDocument/2006/relationships/image" Target="../media/image600.svg"/><Relationship Id="rId7" Type="http://schemas.openxmlformats.org/officeDocument/2006/relationships/image" Target="../media/image604.svg"/><Relationship Id="rId2" Type="http://schemas.openxmlformats.org/officeDocument/2006/relationships/image" Target="../media/image599.png"/><Relationship Id="rId1" Type="http://schemas.openxmlformats.org/officeDocument/2006/relationships/slideLayout" Target="../slideLayouts/slideLayout31.xml"/><Relationship Id="rId6" Type="http://schemas.openxmlformats.org/officeDocument/2006/relationships/image" Target="../media/image603.png"/><Relationship Id="rId5" Type="http://schemas.openxmlformats.org/officeDocument/2006/relationships/image" Target="../media/image602.svg"/><Relationship Id="rId4" Type="http://schemas.openxmlformats.org/officeDocument/2006/relationships/image" Target="../media/image601.png"/><Relationship Id="rId9" Type="http://schemas.openxmlformats.org/officeDocument/2006/relationships/image" Target="../media/image606.svg"/></Relationships>
</file>

<file path=ppt/slides/_rels/slide79.xml.rels><?xml version="1.0" encoding="UTF-8" standalone="yes"?>
<Relationships xmlns="http://schemas.openxmlformats.org/package/2006/relationships"><Relationship Id="rId3" Type="http://schemas.openxmlformats.org/officeDocument/2006/relationships/image" Target="../media/image608.svg"/><Relationship Id="rId2" Type="http://schemas.openxmlformats.org/officeDocument/2006/relationships/image" Target="../media/image60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14.svg"/><Relationship Id="rId13" Type="http://schemas.openxmlformats.org/officeDocument/2006/relationships/image" Target="../media/image619.png"/><Relationship Id="rId18" Type="http://schemas.openxmlformats.org/officeDocument/2006/relationships/image" Target="../media/image624.svg"/><Relationship Id="rId26" Type="http://schemas.openxmlformats.org/officeDocument/2006/relationships/image" Target="../media/image632.svg"/><Relationship Id="rId3" Type="http://schemas.openxmlformats.org/officeDocument/2006/relationships/image" Target="../media/image609.png"/><Relationship Id="rId21" Type="http://schemas.openxmlformats.org/officeDocument/2006/relationships/image" Target="../media/image627.png"/><Relationship Id="rId7" Type="http://schemas.openxmlformats.org/officeDocument/2006/relationships/image" Target="../media/image613.png"/><Relationship Id="rId12" Type="http://schemas.openxmlformats.org/officeDocument/2006/relationships/image" Target="../media/image618.svg"/><Relationship Id="rId17" Type="http://schemas.openxmlformats.org/officeDocument/2006/relationships/image" Target="../media/image623.png"/><Relationship Id="rId25" Type="http://schemas.openxmlformats.org/officeDocument/2006/relationships/image" Target="../media/image631.png"/><Relationship Id="rId2" Type="http://schemas.openxmlformats.org/officeDocument/2006/relationships/notesSlide" Target="../notesSlides/notesSlide10.xml"/><Relationship Id="rId16" Type="http://schemas.openxmlformats.org/officeDocument/2006/relationships/image" Target="../media/image622.svg"/><Relationship Id="rId20" Type="http://schemas.openxmlformats.org/officeDocument/2006/relationships/image" Target="../media/image626.svg"/><Relationship Id="rId29" Type="http://schemas.openxmlformats.org/officeDocument/2006/relationships/image" Target="../media/image635.png"/><Relationship Id="rId1" Type="http://schemas.openxmlformats.org/officeDocument/2006/relationships/slideLayout" Target="../slideLayouts/slideLayout31.xml"/><Relationship Id="rId6" Type="http://schemas.openxmlformats.org/officeDocument/2006/relationships/image" Target="../media/image612.svg"/><Relationship Id="rId11" Type="http://schemas.openxmlformats.org/officeDocument/2006/relationships/image" Target="../media/image617.png"/><Relationship Id="rId24" Type="http://schemas.openxmlformats.org/officeDocument/2006/relationships/image" Target="../media/image630.svg"/><Relationship Id="rId32" Type="http://schemas.openxmlformats.org/officeDocument/2006/relationships/image" Target="../media/image638.svg"/><Relationship Id="rId5" Type="http://schemas.openxmlformats.org/officeDocument/2006/relationships/image" Target="../media/image611.png"/><Relationship Id="rId15" Type="http://schemas.openxmlformats.org/officeDocument/2006/relationships/image" Target="../media/image621.png"/><Relationship Id="rId23" Type="http://schemas.openxmlformats.org/officeDocument/2006/relationships/image" Target="../media/image629.png"/><Relationship Id="rId28" Type="http://schemas.openxmlformats.org/officeDocument/2006/relationships/image" Target="../media/image634.svg"/><Relationship Id="rId10" Type="http://schemas.openxmlformats.org/officeDocument/2006/relationships/image" Target="../media/image616.svg"/><Relationship Id="rId19" Type="http://schemas.openxmlformats.org/officeDocument/2006/relationships/image" Target="../media/image625.png"/><Relationship Id="rId31" Type="http://schemas.openxmlformats.org/officeDocument/2006/relationships/image" Target="../media/image637.png"/><Relationship Id="rId4" Type="http://schemas.openxmlformats.org/officeDocument/2006/relationships/image" Target="../media/image610.svg"/><Relationship Id="rId9" Type="http://schemas.openxmlformats.org/officeDocument/2006/relationships/image" Target="../media/image615.png"/><Relationship Id="rId14" Type="http://schemas.openxmlformats.org/officeDocument/2006/relationships/image" Target="../media/image620.svg"/><Relationship Id="rId22" Type="http://schemas.openxmlformats.org/officeDocument/2006/relationships/image" Target="../media/image628.svg"/><Relationship Id="rId27" Type="http://schemas.openxmlformats.org/officeDocument/2006/relationships/image" Target="../media/image633.png"/><Relationship Id="rId30" Type="http://schemas.openxmlformats.org/officeDocument/2006/relationships/image" Target="../media/image636.svg"/></Relationships>
</file>

<file path=ppt/slides/_rels/slide81.xml.rels><?xml version="1.0" encoding="UTF-8" standalone="yes"?>
<Relationships xmlns="http://schemas.openxmlformats.org/package/2006/relationships"><Relationship Id="rId8" Type="http://schemas.openxmlformats.org/officeDocument/2006/relationships/image" Target="../media/image645.png"/><Relationship Id="rId3" Type="http://schemas.openxmlformats.org/officeDocument/2006/relationships/image" Target="../media/image640.svg"/><Relationship Id="rId7" Type="http://schemas.openxmlformats.org/officeDocument/2006/relationships/image" Target="../media/image644.svg"/><Relationship Id="rId2" Type="http://schemas.openxmlformats.org/officeDocument/2006/relationships/image" Target="../media/image639.png"/><Relationship Id="rId1" Type="http://schemas.openxmlformats.org/officeDocument/2006/relationships/slideLayout" Target="../slideLayouts/slideLayout31.xml"/><Relationship Id="rId6" Type="http://schemas.openxmlformats.org/officeDocument/2006/relationships/image" Target="../media/image643.png"/><Relationship Id="rId11" Type="http://schemas.openxmlformats.org/officeDocument/2006/relationships/image" Target="../media/image648.svg"/><Relationship Id="rId5" Type="http://schemas.openxmlformats.org/officeDocument/2006/relationships/image" Target="../media/image642.svg"/><Relationship Id="rId10" Type="http://schemas.openxmlformats.org/officeDocument/2006/relationships/image" Target="../media/image647.png"/><Relationship Id="rId4" Type="http://schemas.openxmlformats.org/officeDocument/2006/relationships/image" Target="../media/image641.png"/><Relationship Id="rId9" Type="http://schemas.openxmlformats.org/officeDocument/2006/relationships/image" Target="../media/image646.svg"/></Relationships>
</file>

<file path=ppt/slides/_rels/slide82.xml.rels><?xml version="1.0" encoding="UTF-8" standalone="yes"?>
<Relationships xmlns="http://schemas.openxmlformats.org/package/2006/relationships"><Relationship Id="rId8" Type="http://schemas.openxmlformats.org/officeDocument/2006/relationships/image" Target="../media/image655.png"/><Relationship Id="rId13" Type="http://schemas.openxmlformats.org/officeDocument/2006/relationships/image" Target="../media/image612.svg"/><Relationship Id="rId3" Type="http://schemas.openxmlformats.org/officeDocument/2006/relationships/image" Target="../media/image650.svg"/><Relationship Id="rId7" Type="http://schemas.openxmlformats.org/officeDocument/2006/relationships/image" Target="../media/image654.svg"/><Relationship Id="rId12" Type="http://schemas.openxmlformats.org/officeDocument/2006/relationships/image" Target="../media/image611.png"/><Relationship Id="rId17" Type="http://schemas.openxmlformats.org/officeDocument/2006/relationships/image" Target="../media/image662.svg"/><Relationship Id="rId2" Type="http://schemas.openxmlformats.org/officeDocument/2006/relationships/image" Target="../media/image649.png"/><Relationship Id="rId16" Type="http://schemas.openxmlformats.org/officeDocument/2006/relationships/image" Target="../media/image661.png"/><Relationship Id="rId1" Type="http://schemas.openxmlformats.org/officeDocument/2006/relationships/slideLayout" Target="../slideLayouts/slideLayout31.xml"/><Relationship Id="rId6" Type="http://schemas.openxmlformats.org/officeDocument/2006/relationships/image" Target="../media/image653.png"/><Relationship Id="rId11" Type="http://schemas.openxmlformats.org/officeDocument/2006/relationships/image" Target="../media/image658.svg"/><Relationship Id="rId5" Type="http://schemas.openxmlformats.org/officeDocument/2006/relationships/image" Target="../media/image652.svg"/><Relationship Id="rId15" Type="http://schemas.openxmlformats.org/officeDocument/2006/relationships/image" Target="../media/image660.svg"/><Relationship Id="rId10" Type="http://schemas.openxmlformats.org/officeDocument/2006/relationships/image" Target="../media/image657.png"/><Relationship Id="rId4" Type="http://schemas.openxmlformats.org/officeDocument/2006/relationships/image" Target="../media/image651.png"/><Relationship Id="rId9" Type="http://schemas.openxmlformats.org/officeDocument/2006/relationships/image" Target="../media/image656.svg"/><Relationship Id="rId14" Type="http://schemas.openxmlformats.org/officeDocument/2006/relationships/image" Target="../media/image659.png"/></Relationships>
</file>

<file path=ppt/slides/_rels/slide83.xml.rels><?xml version="1.0" encoding="UTF-8" standalone="yes"?>
<Relationships xmlns="http://schemas.openxmlformats.org/package/2006/relationships"><Relationship Id="rId8" Type="http://schemas.openxmlformats.org/officeDocument/2006/relationships/image" Target="../media/image669.png"/><Relationship Id="rId3" Type="http://schemas.openxmlformats.org/officeDocument/2006/relationships/image" Target="../media/image664.svg"/><Relationship Id="rId7" Type="http://schemas.openxmlformats.org/officeDocument/2006/relationships/image" Target="../media/image668.svg"/><Relationship Id="rId2" Type="http://schemas.openxmlformats.org/officeDocument/2006/relationships/image" Target="../media/image663.png"/><Relationship Id="rId1" Type="http://schemas.openxmlformats.org/officeDocument/2006/relationships/slideLayout" Target="../slideLayouts/slideLayout31.xml"/><Relationship Id="rId6" Type="http://schemas.openxmlformats.org/officeDocument/2006/relationships/image" Target="../media/image667.png"/><Relationship Id="rId5" Type="http://schemas.openxmlformats.org/officeDocument/2006/relationships/image" Target="../media/image666.svg"/><Relationship Id="rId4" Type="http://schemas.openxmlformats.org/officeDocument/2006/relationships/image" Target="../media/image665.png"/><Relationship Id="rId9" Type="http://schemas.openxmlformats.org/officeDocument/2006/relationships/image" Target="../media/image670.svg"/></Relationships>
</file>

<file path=ppt/slides/_rels/slide84.xml.rels><?xml version="1.0" encoding="UTF-8" standalone="yes"?>
<Relationships xmlns="http://schemas.openxmlformats.org/package/2006/relationships"><Relationship Id="rId13" Type="http://schemas.openxmlformats.org/officeDocument/2006/relationships/image" Target="../media/image682.svg"/><Relationship Id="rId18" Type="http://schemas.openxmlformats.org/officeDocument/2006/relationships/image" Target="../media/image687.png"/><Relationship Id="rId26" Type="http://schemas.openxmlformats.org/officeDocument/2006/relationships/image" Target="../media/image695.png"/><Relationship Id="rId3" Type="http://schemas.openxmlformats.org/officeDocument/2006/relationships/image" Target="../media/image672.svg"/><Relationship Id="rId21" Type="http://schemas.openxmlformats.org/officeDocument/2006/relationships/image" Target="../media/image690.svg"/><Relationship Id="rId34" Type="http://schemas.openxmlformats.org/officeDocument/2006/relationships/image" Target="../media/image703.png"/><Relationship Id="rId7" Type="http://schemas.openxmlformats.org/officeDocument/2006/relationships/image" Target="../media/image676.svg"/><Relationship Id="rId12" Type="http://schemas.openxmlformats.org/officeDocument/2006/relationships/image" Target="../media/image681.png"/><Relationship Id="rId17" Type="http://schemas.openxmlformats.org/officeDocument/2006/relationships/image" Target="../media/image686.svg"/><Relationship Id="rId25" Type="http://schemas.openxmlformats.org/officeDocument/2006/relationships/image" Target="../media/image694.svg"/><Relationship Id="rId33" Type="http://schemas.openxmlformats.org/officeDocument/2006/relationships/image" Target="../media/image702.svg"/><Relationship Id="rId2" Type="http://schemas.openxmlformats.org/officeDocument/2006/relationships/image" Target="../media/image671.png"/><Relationship Id="rId16" Type="http://schemas.openxmlformats.org/officeDocument/2006/relationships/image" Target="../media/image685.png"/><Relationship Id="rId20" Type="http://schemas.openxmlformats.org/officeDocument/2006/relationships/image" Target="../media/image689.png"/><Relationship Id="rId29" Type="http://schemas.openxmlformats.org/officeDocument/2006/relationships/image" Target="../media/image698.svg"/><Relationship Id="rId1" Type="http://schemas.openxmlformats.org/officeDocument/2006/relationships/slideLayout" Target="../slideLayouts/slideLayout32.xml"/><Relationship Id="rId6" Type="http://schemas.openxmlformats.org/officeDocument/2006/relationships/image" Target="../media/image675.png"/><Relationship Id="rId11" Type="http://schemas.openxmlformats.org/officeDocument/2006/relationships/image" Target="../media/image680.svg"/><Relationship Id="rId24" Type="http://schemas.openxmlformats.org/officeDocument/2006/relationships/image" Target="../media/image693.png"/><Relationship Id="rId32" Type="http://schemas.openxmlformats.org/officeDocument/2006/relationships/image" Target="../media/image701.png"/><Relationship Id="rId5" Type="http://schemas.openxmlformats.org/officeDocument/2006/relationships/image" Target="../media/image674.svg"/><Relationship Id="rId15" Type="http://schemas.openxmlformats.org/officeDocument/2006/relationships/image" Target="../media/image684.svg"/><Relationship Id="rId23" Type="http://schemas.openxmlformats.org/officeDocument/2006/relationships/image" Target="../media/image692.svg"/><Relationship Id="rId28" Type="http://schemas.openxmlformats.org/officeDocument/2006/relationships/image" Target="../media/image697.png"/><Relationship Id="rId10" Type="http://schemas.openxmlformats.org/officeDocument/2006/relationships/image" Target="../media/image679.png"/><Relationship Id="rId19" Type="http://schemas.openxmlformats.org/officeDocument/2006/relationships/image" Target="../media/image688.svg"/><Relationship Id="rId31" Type="http://schemas.openxmlformats.org/officeDocument/2006/relationships/image" Target="../media/image700.svg"/><Relationship Id="rId4" Type="http://schemas.openxmlformats.org/officeDocument/2006/relationships/image" Target="../media/image673.png"/><Relationship Id="rId9" Type="http://schemas.openxmlformats.org/officeDocument/2006/relationships/image" Target="../media/image678.svg"/><Relationship Id="rId14" Type="http://schemas.openxmlformats.org/officeDocument/2006/relationships/image" Target="../media/image683.png"/><Relationship Id="rId22" Type="http://schemas.openxmlformats.org/officeDocument/2006/relationships/image" Target="../media/image691.png"/><Relationship Id="rId27" Type="http://schemas.openxmlformats.org/officeDocument/2006/relationships/image" Target="../media/image696.svg"/><Relationship Id="rId30" Type="http://schemas.openxmlformats.org/officeDocument/2006/relationships/image" Target="../media/image699.png"/><Relationship Id="rId35" Type="http://schemas.openxmlformats.org/officeDocument/2006/relationships/image" Target="../media/image704.svg"/><Relationship Id="rId8" Type="http://schemas.openxmlformats.org/officeDocument/2006/relationships/image" Target="../media/image677.png"/></Relationships>
</file>

<file path=ppt/slides/_rels/slide85.xml.rels><?xml version="1.0" encoding="UTF-8" standalone="yes"?>
<Relationships xmlns="http://schemas.openxmlformats.org/package/2006/relationships"><Relationship Id="rId3" Type="http://schemas.openxmlformats.org/officeDocument/2006/relationships/image" Target="../media/image706.svg"/><Relationship Id="rId2" Type="http://schemas.openxmlformats.org/officeDocument/2006/relationships/image" Target="../media/image705.png"/><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8" Type="http://schemas.openxmlformats.org/officeDocument/2006/relationships/image" Target="../media/image713.png"/><Relationship Id="rId3" Type="http://schemas.openxmlformats.org/officeDocument/2006/relationships/image" Target="../media/image708.svg"/><Relationship Id="rId7" Type="http://schemas.openxmlformats.org/officeDocument/2006/relationships/image" Target="../media/image712.svg"/><Relationship Id="rId2" Type="http://schemas.openxmlformats.org/officeDocument/2006/relationships/image" Target="../media/image707.png"/><Relationship Id="rId1" Type="http://schemas.openxmlformats.org/officeDocument/2006/relationships/slideLayout" Target="../slideLayouts/slideLayout31.xml"/><Relationship Id="rId6" Type="http://schemas.openxmlformats.org/officeDocument/2006/relationships/image" Target="../media/image711.png"/><Relationship Id="rId11" Type="http://schemas.openxmlformats.org/officeDocument/2006/relationships/image" Target="../media/image716.svg"/><Relationship Id="rId5" Type="http://schemas.openxmlformats.org/officeDocument/2006/relationships/image" Target="../media/image710.svg"/><Relationship Id="rId10" Type="http://schemas.openxmlformats.org/officeDocument/2006/relationships/image" Target="../media/image715.png"/><Relationship Id="rId4" Type="http://schemas.openxmlformats.org/officeDocument/2006/relationships/image" Target="../media/image709.png"/><Relationship Id="rId9" Type="http://schemas.openxmlformats.org/officeDocument/2006/relationships/image" Target="../media/image714.svg"/></Relationships>
</file>

<file path=ppt/slides/_rels/slide87.xml.rels><?xml version="1.0" encoding="UTF-8" standalone="yes"?>
<Relationships xmlns="http://schemas.openxmlformats.org/package/2006/relationships"><Relationship Id="rId8" Type="http://schemas.openxmlformats.org/officeDocument/2006/relationships/image" Target="../media/image723.png"/><Relationship Id="rId3" Type="http://schemas.openxmlformats.org/officeDocument/2006/relationships/image" Target="../media/image718.svg"/><Relationship Id="rId7" Type="http://schemas.openxmlformats.org/officeDocument/2006/relationships/image" Target="../media/image722.svg"/><Relationship Id="rId2" Type="http://schemas.openxmlformats.org/officeDocument/2006/relationships/image" Target="../media/image717.png"/><Relationship Id="rId1" Type="http://schemas.openxmlformats.org/officeDocument/2006/relationships/slideLayout" Target="../slideLayouts/slideLayout31.xml"/><Relationship Id="rId6" Type="http://schemas.openxmlformats.org/officeDocument/2006/relationships/image" Target="../media/image721.png"/><Relationship Id="rId5" Type="http://schemas.openxmlformats.org/officeDocument/2006/relationships/image" Target="../media/image720.svg"/><Relationship Id="rId4" Type="http://schemas.openxmlformats.org/officeDocument/2006/relationships/image" Target="../media/image719.png"/><Relationship Id="rId9" Type="http://schemas.openxmlformats.org/officeDocument/2006/relationships/image" Target="../media/image724.svg"/></Relationships>
</file>

<file path=ppt/slides/_rels/slide88.xml.rels><?xml version="1.0" encoding="UTF-8" standalone="yes"?>
<Relationships xmlns="http://schemas.openxmlformats.org/package/2006/relationships"><Relationship Id="rId8" Type="http://schemas.openxmlformats.org/officeDocument/2006/relationships/image" Target="../media/image731.png"/><Relationship Id="rId3" Type="http://schemas.openxmlformats.org/officeDocument/2006/relationships/image" Target="../media/image726.svg"/><Relationship Id="rId7" Type="http://schemas.openxmlformats.org/officeDocument/2006/relationships/image" Target="../media/image730.svg"/><Relationship Id="rId2" Type="http://schemas.openxmlformats.org/officeDocument/2006/relationships/image" Target="../media/image725.png"/><Relationship Id="rId1" Type="http://schemas.openxmlformats.org/officeDocument/2006/relationships/slideLayout" Target="../slideLayouts/slideLayout31.xml"/><Relationship Id="rId6" Type="http://schemas.openxmlformats.org/officeDocument/2006/relationships/image" Target="../media/image729.png"/><Relationship Id="rId5" Type="http://schemas.openxmlformats.org/officeDocument/2006/relationships/image" Target="../media/image728.svg"/><Relationship Id="rId4" Type="http://schemas.openxmlformats.org/officeDocument/2006/relationships/image" Target="../media/image727.png"/><Relationship Id="rId9" Type="http://schemas.openxmlformats.org/officeDocument/2006/relationships/image" Target="../media/image732.svg"/></Relationships>
</file>

<file path=ppt/slides/_rels/slide89.xml.rels><?xml version="1.0" encoding="UTF-8" standalone="yes"?>
<Relationships xmlns="http://schemas.openxmlformats.org/package/2006/relationships"><Relationship Id="rId8" Type="http://schemas.openxmlformats.org/officeDocument/2006/relationships/image" Target="../media/image739.png"/><Relationship Id="rId3" Type="http://schemas.openxmlformats.org/officeDocument/2006/relationships/image" Target="../media/image734.svg"/><Relationship Id="rId7" Type="http://schemas.openxmlformats.org/officeDocument/2006/relationships/image" Target="../media/image738.svg"/><Relationship Id="rId2" Type="http://schemas.openxmlformats.org/officeDocument/2006/relationships/image" Target="../media/image733.png"/><Relationship Id="rId1" Type="http://schemas.openxmlformats.org/officeDocument/2006/relationships/slideLayout" Target="../slideLayouts/slideLayout31.xml"/><Relationship Id="rId6" Type="http://schemas.openxmlformats.org/officeDocument/2006/relationships/image" Target="../media/image737.png"/><Relationship Id="rId5" Type="http://schemas.openxmlformats.org/officeDocument/2006/relationships/image" Target="../media/image736.svg"/><Relationship Id="rId4" Type="http://schemas.openxmlformats.org/officeDocument/2006/relationships/image" Target="../media/image735.png"/><Relationship Id="rId9" Type="http://schemas.openxmlformats.org/officeDocument/2006/relationships/image" Target="../media/image740.sv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3" Type="http://schemas.openxmlformats.org/officeDocument/2006/relationships/image" Target="../media/image742.svg"/><Relationship Id="rId2" Type="http://schemas.openxmlformats.org/officeDocument/2006/relationships/image" Target="../media/image741.png"/><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image" Target="../media/image744.svg"/><Relationship Id="rId2" Type="http://schemas.openxmlformats.org/officeDocument/2006/relationships/image" Target="../media/image743.png"/><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8" Type="http://schemas.openxmlformats.org/officeDocument/2006/relationships/image" Target="../media/image751.png"/><Relationship Id="rId13" Type="http://schemas.openxmlformats.org/officeDocument/2006/relationships/image" Target="../media/image756.svg"/><Relationship Id="rId3" Type="http://schemas.openxmlformats.org/officeDocument/2006/relationships/image" Target="../media/image746.svg"/><Relationship Id="rId7" Type="http://schemas.openxmlformats.org/officeDocument/2006/relationships/image" Target="../media/image750.svg"/><Relationship Id="rId12" Type="http://schemas.openxmlformats.org/officeDocument/2006/relationships/image" Target="../media/image755.png"/><Relationship Id="rId2" Type="http://schemas.openxmlformats.org/officeDocument/2006/relationships/image" Target="../media/image745.png"/><Relationship Id="rId1" Type="http://schemas.openxmlformats.org/officeDocument/2006/relationships/slideLayout" Target="../slideLayouts/slideLayout34.xml"/><Relationship Id="rId6" Type="http://schemas.openxmlformats.org/officeDocument/2006/relationships/image" Target="../media/image749.png"/><Relationship Id="rId11" Type="http://schemas.openxmlformats.org/officeDocument/2006/relationships/image" Target="../media/image754.svg"/><Relationship Id="rId5" Type="http://schemas.openxmlformats.org/officeDocument/2006/relationships/image" Target="../media/image748.svg"/><Relationship Id="rId10" Type="http://schemas.openxmlformats.org/officeDocument/2006/relationships/image" Target="../media/image753.png"/><Relationship Id="rId4" Type="http://schemas.openxmlformats.org/officeDocument/2006/relationships/image" Target="../media/image747.png"/><Relationship Id="rId9" Type="http://schemas.openxmlformats.org/officeDocument/2006/relationships/image" Target="../media/image752.svg"/></Relationships>
</file>

<file path=ppt/slides/_rels/slide93.xml.rels><?xml version="1.0" encoding="UTF-8" standalone="yes"?>
<Relationships xmlns="http://schemas.openxmlformats.org/package/2006/relationships"><Relationship Id="rId3" Type="http://schemas.openxmlformats.org/officeDocument/2006/relationships/image" Target="../media/image757.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758.svg"/></Relationships>
</file>

<file path=ppt/slides/_rels/slide94.xml.rels><?xml version="1.0" encoding="UTF-8" standalone="yes"?>
<Relationships xmlns="http://schemas.openxmlformats.org/package/2006/relationships"><Relationship Id="rId8" Type="http://schemas.openxmlformats.org/officeDocument/2006/relationships/image" Target="../media/image765.png"/><Relationship Id="rId13" Type="http://schemas.openxmlformats.org/officeDocument/2006/relationships/image" Target="../media/image770.svg"/><Relationship Id="rId18" Type="http://schemas.openxmlformats.org/officeDocument/2006/relationships/image" Target="../media/image775.png"/><Relationship Id="rId3" Type="http://schemas.openxmlformats.org/officeDocument/2006/relationships/image" Target="../media/image760.svg"/><Relationship Id="rId7" Type="http://schemas.openxmlformats.org/officeDocument/2006/relationships/image" Target="../media/image764.svg"/><Relationship Id="rId12" Type="http://schemas.openxmlformats.org/officeDocument/2006/relationships/image" Target="../media/image769.png"/><Relationship Id="rId17" Type="http://schemas.openxmlformats.org/officeDocument/2006/relationships/image" Target="../media/image774.svg"/><Relationship Id="rId2" Type="http://schemas.openxmlformats.org/officeDocument/2006/relationships/image" Target="../media/image759.png"/><Relationship Id="rId16" Type="http://schemas.openxmlformats.org/officeDocument/2006/relationships/image" Target="../media/image773.png"/><Relationship Id="rId1" Type="http://schemas.openxmlformats.org/officeDocument/2006/relationships/slideLayout" Target="../slideLayouts/slideLayout29.xml"/><Relationship Id="rId6" Type="http://schemas.openxmlformats.org/officeDocument/2006/relationships/image" Target="../media/image763.png"/><Relationship Id="rId11" Type="http://schemas.openxmlformats.org/officeDocument/2006/relationships/image" Target="../media/image768.svg"/><Relationship Id="rId5" Type="http://schemas.openxmlformats.org/officeDocument/2006/relationships/image" Target="../media/image762.svg"/><Relationship Id="rId15" Type="http://schemas.openxmlformats.org/officeDocument/2006/relationships/image" Target="../media/image772.svg"/><Relationship Id="rId10" Type="http://schemas.openxmlformats.org/officeDocument/2006/relationships/image" Target="../media/image767.png"/><Relationship Id="rId19" Type="http://schemas.openxmlformats.org/officeDocument/2006/relationships/image" Target="../media/image776.svg"/><Relationship Id="rId4" Type="http://schemas.openxmlformats.org/officeDocument/2006/relationships/image" Target="../media/image761.png"/><Relationship Id="rId9" Type="http://schemas.openxmlformats.org/officeDocument/2006/relationships/image" Target="../media/image766.svg"/><Relationship Id="rId14" Type="http://schemas.openxmlformats.org/officeDocument/2006/relationships/image" Target="../media/image771.png"/></Relationships>
</file>

<file path=ppt/slides/_rels/slide95.xml.rels><?xml version="1.0" encoding="UTF-8" standalone="yes"?>
<Relationships xmlns="http://schemas.openxmlformats.org/package/2006/relationships"><Relationship Id="rId3" Type="http://schemas.openxmlformats.org/officeDocument/2006/relationships/image" Target="../media/image778.svg"/><Relationship Id="rId2" Type="http://schemas.openxmlformats.org/officeDocument/2006/relationships/image" Target="../media/image777.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8" Type="http://schemas.openxmlformats.org/officeDocument/2006/relationships/image" Target="../media/image785.png"/><Relationship Id="rId3" Type="http://schemas.openxmlformats.org/officeDocument/2006/relationships/image" Target="../media/image780.svg"/><Relationship Id="rId7" Type="http://schemas.openxmlformats.org/officeDocument/2006/relationships/image" Target="../media/image784.svg"/><Relationship Id="rId2" Type="http://schemas.openxmlformats.org/officeDocument/2006/relationships/image" Target="../media/image779.png"/><Relationship Id="rId1" Type="http://schemas.openxmlformats.org/officeDocument/2006/relationships/slideLayout" Target="../slideLayouts/slideLayout16.xml"/><Relationship Id="rId6" Type="http://schemas.openxmlformats.org/officeDocument/2006/relationships/image" Target="../media/image783.png"/><Relationship Id="rId5" Type="http://schemas.openxmlformats.org/officeDocument/2006/relationships/image" Target="../media/image782.svg"/><Relationship Id="rId4" Type="http://schemas.openxmlformats.org/officeDocument/2006/relationships/image" Target="../media/image781.png"/><Relationship Id="rId9" Type="http://schemas.openxmlformats.org/officeDocument/2006/relationships/image" Target="../media/image786.svg"/></Relationships>
</file>

<file path=ppt/slides/_rels/slide97.xml.rels><?xml version="1.0" encoding="UTF-8" standalone="yes"?>
<Relationships xmlns="http://schemas.openxmlformats.org/package/2006/relationships"><Relationship Id="rId3" Type="http://schemas.openxmlformats.org/officeDocument/2006/relationships/image" Target="../media/image788.svg"/><Relationship Id="rId2" Type="http://schemas.openxmlformats.org/officeDocument/2006/relationships/image" Target="../media/image787.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8" Type="http://schemas.openxmlformats.org/officeDocument/2006/relationships/image" Target="../media/image795.png"/><Relationship Id="rId13" Type="http://schemas.openxmlformats.org/officeDocument/2006/relationships/image" Target="../media/image800.svg"/><Relationship Id="rId18" Type="http://schemas.openxmlformats.org/officeDocument/2006/relationships/image" Target="../media/image805.png"/><Relationship Id="rId3" Type="http://schemas.openxmlformats.org/officeDocument/2006/relationships/image" Target="../media/image790.svg"/><Relationship Id="rId21" Type="http://schemas.openxmlformats.org/officeDocument/2006/relationships/image" Target="../media/image808.svg"/><Relationship Id="rId7" Type="http://schemas.openxmlformats.org/officeDocument/2006/relationships/image" Target="../media/image794.svg"/><Relationship Id="rId12" Type="http://schemas.openxmlformats.org/officeDocument/2006/relationships/image" Target="../media/image799.png"/><Relationship Id="rId17" Type="http://schemas.openxmlformats.org/officeDocument/2006/relationships/image" Target="../media/image804.svg"/><Relationship Id="rId2" Type="http://schemas.openxmlformats.org/officeDocument/2006/relationships/image" Target="../media/image789.png"/><Relationship Id="rId16" Type="http://schemas.openxmlformats.org/officeDocument/2006/relationships/image" Target="../media/image803.png"/><Relationship Id="rId20" Type="http://schemas.openxmlformats.org/officeDocument/2006/relationships/image" Target="../media/image807.png"/><Relationship Id="rId1" Type="http://schemas.openxmlformats.org/officeDocument/2006/relationships/slideLayout" Target="../slideLayouts/slideLayout21.xml"/><Relationship Id="rId6" Type="http://schemas.openxmlformats.org/officeDocument/2006/relationships/image" Target="../media/image793.png"/><Relationship Id="rId11" Type="http://schemas.openxmlformats.org/officeDocument/2006/relationships/image" Target="../media/image798.svg"/><Relationship Id="rId5" Type="http://schemas.openxmlformats.org/officeDocument/2006/relationships/image" Target="../media/image792.svg"/><Relationship Id="rId15" Type="http://schemas.openxmlformats.org/officeDocument/2006/relationships/image" Target="../media/image802.svg"/><Relationship Id="rId10" Type="http://schemas.openxmlformats.org/officeDocument/2006/relationships/image" Target="../media/image797.png"/><Relationship Id="rId19" Type="http://schemas.openxmlformats.org/officeDocument/2006/relationships/image" Target="../media/image806.svg"/><Relationship Id="rId4" Type="http://schemas.openxmlformats.org/officeDocument/2006/relationships/image" Target="../media/image791.png"/><Relationship Id="rId9" Type="http://schemas.openxmlformats.org/officeDocument/2006/relationships/image" Target="../media/image796.svg"/><Relationship Id="rId14" Type="http://schemas.openxmlformats.org/officeDocument/2006/relationships/image" Target="../media/image801.png"/></Relationships>
</file>

<file path=ppt/slides/_rels/slide99.xml.rels><?xml version="1.0" encoding="UTF-8" standalone="yes"?>
<Relationships xmlns="http://schemas.openxmlformats.org/package/2006/relationships"><Relationship Id="rId8" Type="http://schemas.openxmlformats.org/officeDocument/2006/relationships/image" Target="../media/image815.png"/><Relationship Id="rId13" Type="http://schemas.openxmlformats.org/officeDocument/2006/relationships/image" Target="../media/image820.svg"/><Relationship Id="rId3" Type="http://schemas.openxmlformats.org/officeDocument/2006/relationships/image" Target="../media/image810.svg"/><Relationship Id="rId7" Type="http://schemas.openxmlformats.org/officeDocument/2006/relationships/image" Target="../media/image814.svg"/><Relationship Id="rId12" Type="http://schemas.openxmlformats.org/officeDocument/2006/relationships/image" Target="../media/image819.png"/><Relationship Id="rId17" Type="http://schemas.openxmlformats.org/officeDocument/2006/relationships/image" Target="../media/image824.svg"/><Relationship Id="rId2" Type="http://schemas.openxmlformats.org/officeDocument/2006/relationships/image" Target="../media/image809.png"/><Relationship Id="rId16" Type="http://schemas.openxmlformats.org/officeDocument/2006/relationships/image" Target="../media/image823.png"/><Relationship Id="rId1" Type="http://schemas.openxmlformats.org/officeDocument/2006/relationships/slideLayout" Target="../slideLayouts/slideLayout21.xml"/><Relationship Id="rId6" Type="http://schemas.openxmlformats.org/officeDocument/2006/relationships/image" Target="../media/image813.png"/><Relationship Id="rId11" Type="http://schemas.openxmlformats.org/officeDocument/2006/relationships/image" Target="../media/image818.svg"/><Relationship Id="rId5" Type="http://schemas.openxmlformats.org/officeDocument/2006/relationships/image" Target="../media/image812.svg"/><Relationship Id="rId15" Type="http://schemas.openxmlformats.org/officeDocument/2006/relationships/image" Target="../media/image822.svg"/><Relationship Id="rId10" Type="http://schemas.openxmlformats.org/officeDocument/2006/relationships/image" Target="../media/image817.png"/><Relationship Id="rId4" Type="http://schemas.openxmlformats.org/officeDocument/2006/relationships/image" Target="../media/image811.png"/><Relationship Id="rId9" Type="http://schemas.openxmlformats.org/officeDocument/2006/relationships/image" Target="../media/image816.svg"/><Relationship Id="rId14" Type="http://schemas.openxmlformats.org/officeDocument/2006/relationships/image" Target="../media/image8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Stream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nucleus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private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public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latin typeface="Arial" panose="020B0604020202020204" pitchFamily="34" charset="0"/>
                <a:cs typeface="Arial" panose="020B0604020202020204" pitchFamily="34" charset="0"/>
              </a:rPr>
              <a:t>Interprocess</a:t>
            </a:r>
            <a:r>
              <a:rPr lang="en-US" sz="1200" dirty="0">
                <a:latin typeface="Arial" panose="020B0604020202020204" pitchFamily="34" charset="0"/>
                <a:cs typeface="Arial" panose="020B0604020202020204" pitchFamily="34" charset="0"/>
              </a:rPr>
              <a:t> communication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Protocol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Recipe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model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hierarchy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Properties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Data streams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relay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stack light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FreeRTOS device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industrial PC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PLC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104</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25-26)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18).</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Backint</a:t>
            </a:r>
            <a:r>
              <a:rPr lang="en-US" altLang="en-US" sz="1200" dirty="0">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Service Management Connector (SMC)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114</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Cloud Digital Interface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err="1">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68FF791-8D78-5887-F4BB-E3EAF6FA8055}"/>
              </a:ext>
            </a:extLst>
          </p:cNvPr>
          <p:cNvSpPr>
            <a:spLocks noGrp="1"/>
          </p:cNvSpPr>
          <p:nvPr>
            <p:ph type="sldNum" sz="quarter" idx="14"/>
          </p:nvPr>
        </p:nvSpPr>
        <p:spPr/>
        <p:txBody>
          <a:bodyPr/>
          <a:lstStyle/>
          <a:p>
            <a:fld id="{EB4B8DE2-A4E8-46E4-8BBF-D75455EFF32C}" type="slidenum">
              <a:rPr lang="en-US" smtClean="0"/>
              <a:pPr/>
              <a:t>12</a:t>
            </a:fld>
            <a:endParaRPr lang="en-US"/>
          </a:p>
        </p:txBody>
      </p:sp>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a:t>Guidance for Portrait View Use Case</a:t>
            </a:r>
            <a:endParaRPr lang="en-US" dirty="0"/>
          </a:p>
        </p:txBody>
      </p:sp>
      <p:sp>
        <p:nvSpPr>
          <p:cNvPr id="14" name="Text Placeholder 13">
            <a:extLst>
              <a:ext uri="{FF2B5EF4-FFF2-40B4-BE49-F238E27FC236}">
                <a16:creationId xmlns:a16="http://schemas.microsoft.com/office/drawing/2014/main" id="{4DC56DBF-4C16-494E-AB50-ADECF3481EB4}"/>
              </a:ext>
            </a:extLst>
          </p:cNvPr>
          <p:cNvSpPr>
            <a:spLocks noGrp="1"/>
          </p:cNvSpPr>
          <p:nvPr>
            <p:ph type="body" sz="quarter" idx="11"/>
          </p:nvPr>
        </p:nvSpPr>
        <p:spPr>
          <a:xfrm>
            <a:off x="241300" y="1176338"/>
            <a:ext cx="7265935" cy="4725987"/>
          </a:xfrm>
        </p:spPr>
        <p:txBody>
          <a:bodyPr/>
          <a:lstStyle/>
          <a:p>
            <a:r>
              <a:rPr lang="en-US" dirty="0"/>
              <a:t>There are use-cases where a diagram may be added to a Microsoft Word Document, Blog post, etc. that are typically in portrait view. These steps will help you build your diagram in a vertical format so it will fit properly.  </a:t>
            </a:r>
          </a:p>
          <a:p>
            <a:endParaRPr lang="en-US" dirty="0"/>
          </a:p>
        </p:txBody>
      </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grpSp>
        <p:nvGrpSpPr>
          <p:cNvPr id="15" name="justGraphic">
            <a:extLst>
              <a:ext uri="{FF2B5EF4-FFF2-40B4-BE49-F238E27FC236}">
                <a16:creationId xmlns:a16="http://schemas.microsoft.com/office/drawing/2014/main" id="{00C2717D-B0CE-694E-92D4-50E8C162F996}"/>
              </a:ext>
              <a:ext uri="{C183D7F6-B498-43B3-948B-1728B52AA6E4}">
                <adec:decorative xmlns:adec="http://schemas.microsoft.com/office/drawing/2017/decorative" val="1"/>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 uri="{C183D7F6-B498-43B3-948B-1728B52AA6E4}">
                  <adec:decorative xmlns:adec="http://schemas.microsoft.com/office/drawing/2017/decorative" val="1"/>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 uri="{C183D7F6-B498-43B3-948B-1728B52AA6E4}">
                  <adec:decorative xmlns:adec="http://schemas.microsoft.com/office/drawing/2017/decorative" val="1"/>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 uri="{C183D7F6-B498-43B3-948B-1728B52AA6E4}">
                  <adec:decorative xmlns:adec="http://schemas.microsoft.com/office/drawing/2017/decorative" val="1"/>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 uri="{C183D7F6-B498-43B3-948B-1728B52AA6E4}">
                  <adec:decorative xmlns:adec="http://schemas.microsoft.com/office/drawing/2017/decorative" val="1"/>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 uri="{C183D7F6-B498-43B3-948B-1728B52AA6E4}">
                  <adec:decorative xmlns:adec="http://schemas.microsoft.com/office/drawing/2017/decorative" val="1"/>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 uri="{C183D7F6-B498-43B3-948B-1728B52AA6E4}">
                  <adec:decorative xmlns:adec="http://schemas.microsoft.com/office/drawing/2017/decorative" val="1"/>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 uri="{C183D7F6-B498-43B3-948B-1728B52AA6E4}">
                  <adec:decorative xmlns:adec="http://schemas.microsoft.com/office/drawing/2017/decorative" val="1"/>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 uri="{C183D7F6-B498-43B3-948B-1728B52AA6E4}">
                  <adec:decorative xmlns:adec="http://schemas.microsoft.com/office/drawing/2017/decorative" val="1"/>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 uri="{C183D7F6-B498-43B3-948B-1728B52AA6E4}">
                  <adec:decorative xmlns:adec="http://schemas.microsoft.com/office/drawing/2017/decorative" val="1"/>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 uri="{C183D7F6-B498-43B3-948B-1728B52AA6E4}">
                  <adec:decorative xmlns:adec="http://schemas.microsoft.com/office/drawing/2017/decorative" val="1"/>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0310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121</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122</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0940" y="365126"/>
            <a:ext cx="11723261" cy="644278"/>
          </a:xfrm>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124</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Carrier gateway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Core network edge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Transit gateway route table attachment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3F3E695-52EE-6339-0D24-6C01A7246205}"/>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a:t>Guidance for Training and Certification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a:t>Diagrams for Training and Certification should appear only on a white background.</a:t>
            </a:r>
            <a:endParaRPr lang="en-US" dirty="0"/>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a:t>Type size and color</a:t>
            </a:r>
          </a:p>
          <a:p>
            <a:r>
              <a:rPr lang="en-US" sz="1400"/>
              <a:t>All type should be 16pt throughout </a:t>
            </a:r>
            <a:br>
              <a:rPr lang="en-US" sz="1400"/>
            </a:br>
            <a:r>
              <a:rPr lang="en-US" sz="1400"/>
              <a:t>the diagram</a:t>
            </a:r>
          </a:p>
          <a:p>
            <a:r>
              <a:rPr lang="en-US" sz="1400"/>
              <a:t>All type should be black throughout </a:t>
            </a:r>
            <a:br>
              <a:rPr lang="en-US" sz="1400"/>
            </a:br>
            <a:r>
              <a:rPr lang="en-US" sz="1400"/>
              <a:t>the diagram</a:t>
            </a:r>
          </a:p>
          <a:p>
            <a:endParaRPr lang="en-US"/>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a:t>Icon size and color</a:t>
            </a:r>
          </a:p>
          <a:p>
            <a:r>
              <a:rPr lang="en-US" sz="1400"/>
              <a:t>All icon sizes are fixed and should not </a:t>
            </a:r>
            <a:br>
              <a:rPr lang="en-US" sz="1400"/>
            </a:br>
            <a:r>
              <a:rPr lang="en-US" sz="1400"/>
              <a:t>be altered</a:t>
            </a:r>
          </a:p>
          <a:p>
            <a:r>
              <a:rPr lang="en-US" sz="1400"/>
              <a:t>All colors for icons have been accessibility tested and should not be altered </a:t>
            </a:r>
          </a:p>
          <a:p>
            <a:endParaRPr lang="en-US"/>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a:t>Line weight and color</a:t>
            </a:r>
          </a:p>
          <a:p>
            <a:r>
              <a:rPr lang="en-US" sz="1400"/>
              <a:t>All lines should be 2pt throughout the diagram</a:t>
            </a:r>
          </a:p>
          <a:p>
            <a:r>
              <a:rPr lang="en-US" sz="1400"/>
              <a:t>All colors for lines have been accessibility tested and should not be altered</a:t>
            </a:r>
          </a:p>
          <a:p>
            <a:endParaRPr lang="en-US"/>
          </a:p>
        </p:txBody>
      </p:sp>
    </p:spTree>
    <p:extLst>
      <p:ext uri="{BB962C8B-B14F-4D97-AF65-F5344CB8AC3E}">
        <p14:creationId xmlns:p14="http://schemas.microsoft.com/office/powerpoint/2010/main" val="334001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0941" y="365126"/>
            <a:ext cx="11704012" cy="644278"/>
          </a:xfrm>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Noise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Embedded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Managed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0940" y="365126"/>
            <a:ext cx="11704011" cy="644278"/>
          </a:xfrm>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0940" y="403627"/>
            <a:ext cx="11694385" cy="563562"/>
          </a:xfrm>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137</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5" name="justGraphic">
            <a:extLst>
              <a:ext uri="{FF2B5EF4-FFF2-40B4-BE49-F238E27FC236}">
                <a16:creationId xmlns:a16="http://schemas.microsoft.com/office/drawing/2014/main" id="{A471BF89-9B2D-EFC3-51C1-603E97867F6A}"/>
              </a:ext>
              <a:ext uri="{C183D7F6-B498-43B3-948B-1728B52AA6E4}">
                <adec:decorative xmlns:adec="http://schemas.microsoft.com/office/drawing/2017/decorative" val="1"/>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26).</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1714702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0940" y="365126"/>
            <a:ext cx="11694385" cy="644278"/>
          </a:xfrm>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a:xfrm>
            <a:off x="4038600" y="6289500"/>
            <a:ext cx="4114800"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IAM Identity Center </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704007" cy="644278"/>
          </a:xfrm>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0" y="365126"/>
            <a:ext cx="11704012" cy="644278"/>
          </a:xfrm>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147</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0940" y="365126"/>
            <a:ext cx="11704009" cy="644278"/>
          </a:xfrm>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Data Lifecycle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
            </a:r>
            <a:r>
              <a:rPr lang="en-US" altLang="en-US" sz="1200" err="1">
                <a:latin typeface="Arial" panose="020B0604020202020204" pitchFamily="34" charset="0"/>
                <a:ea typeface="Amazon Ember" panose="020B0603020204020204" pitchFamily="34" charset="0"/>
                <a:cs typeface="Arial" panose="020B0604020202020204" pitchFamily="34" charset="0"/>
              </a:rPr>
              <a:t>FSx</a:t>
            </a:r>
            <a:endParaRPr lang="en-US" altLang="en-US" sz="12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Standard</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Intelligent</a:t>
            </a:r>
            <a:r>
              <a:rPr lang="en-US" sz="1200" dirty="0">
                <a:latin typeface="+mn-lt"/>
              </a:rPr>
              <a:t>-</a:t>
            </a:r>
            <a:r>
              <a:rPr lang="en-US" altLang="en-US" sz="1200" dirty="0">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One Zone</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a:t>
            </a:r>
            <a:r>
              <a:rPr lang="en-US" altLang="en-US" sz="1200" dirty="0" err="1">
                <a:latin typeface="+mn-lt"/>
                <a:ea typeface="Amazon Ember" panose="020B0603020204020204" pitchFamily="34" charset="0"/>
                <a:cs typeface="Arial" panose="020B0604020202020204" pitchFamily="34" charset="0"/>
              </a:rPr>
              <a:t>FSx</a:t>
            </a:r>
            <a:endParaRPr lang="en-US" altLang="en-US" sz="1200" dirty="0">
              <a:latin typeface="+mn-lt"/>
              <a:ea typeface="Amazon Ember" panose="020B0603020204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9" name="justGraphic">
            <a:extLst>
              <a:ext uri="{FF2B5EF4-FFF2-40B4-BE49-F238E27FC236}">
                <a16:creationId xmlns:a16="http://schemas.microsoft.com/office/drawing/2014/main" id="{AAEA80AA-B3BD-C957-E446-A34D9E780694}"/>
              </a:ext>
              <a:ext uri="{C183D7F6-B498-43B3-948B-1728B52AA6E4}">
                <adec:decorative xmlns:adec="http://schemas.microsoft.com/office/drawing/2017/decorative" val="1"/>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 uri="{C183D7F6-B498-43B3-948B-1728B52AA6E4}">
                    <adec:decorative xmlns:adec="http://schemas.microsoft.com/office/drawing/2017/decorative" val="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 uri="{C183D7F6-B498-43B3-948B-1728B52AA6E4}">
                    <adec:decorative xmlns:adec="http://schemas.microsoft.com/office/drawing/2017/decorative" val="1"/>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 uri="{C183D7F6-B498-43B3-948B-1728B52AA6E4}">
                    <adec:decorative xmlns:adec="http://schemas.microsoft.com/office/drawing/2017/decorative" val="1"/>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123202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1809" cy="644278"/>
          </a:xfrm>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153</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154</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16</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holdShift" descr="Double-headed arrow with a highlight on one end, being resized with hold+shift.">
            <a:extLst>
              <a:ext uri="{FF2B5EF4-FFF2-40B4-BE49-F238E27FC236}">
                <a16:creationId xmlns:a16="http://schemas.microsoft.com/office/drawing/2014/main" id="{C84647E5-7718-4AEC-8101-C15F1CBD802D}"/>
              </a:ext>
            </a:extLst>
          </p:cNvPr>
          <p:cNvGrpSpPr/>
          <p:nvPr/>
        </p:nvGrpSpPr>
        <p:grpSpPr>
          <a:xfrm>
            <a:off x="827109" y="4728627"/>
            <a:ext cx="2679679" cy="345084"/>
            <a:chOff x="827109" y="4728627"/>
            <a:chExt cx="2679679" cy="345084"/>
          </a:xfrm>
        </p:grpSpPr>
        <p:pic>
          <p:nvPicPr>
            <p:cNvPr id="34" name="Picture 33">
              <a:extLst>
                <a:ext uri="{FF2B5EF4-FFF2-40B4-BE49-F238E27FC236}">
                  <a16:creationId xmlns:a16="http://schemas.microsoft.com/office/drawing/2014/main" id="{2BB4BBBF-CB4C-4EC3-8856-BB054F406C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109" y="4728627"/>
              <a:ext cx="1851817" cy="269393"/>
            </a:xfrm>
            <a:prstGeom prst="rect">
              <a:avLst/>
            </a:prstGeom>
          </p:spPr>
        </p:pic>
        <p:sp>
          <p:nvSpPr>
            <p:cNvPr id="35" name="Rectangle 34">
              <a:extLst>
                <a:ext uri="{FF2B5EF4-FFF2-40B4-BE49-F238E27FC236}">
                  <a16:creationId xmlns:a16="http://schemas.microsoft.com/office/drawing/2014/main" id="{A7A16EDE-E408-4B06-A490-92DCB450CA1E}"/>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6" name="Straight Arrow Connector 35">
              <a:extLst>
                <a:ext uri="{FF2B5EF4-FFF2-40B4-BE49-F238E27FC236}">
                  <a16:creationId xmlns:a16="http://schemas.microsoft.com/office/drawing/2014/main" id="{2C2E3A17-C48E-4579-A905-C498D7D5AF2B}"/>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7" name="TextBox 16">
              <a:extLst>
                <a:ext uri="{FF2B5EF4-FFF2-40B4-BE49-F238E27FC236}">
                  <a16:creationId xmlns:a16="http://schemas.microsoft.com/office/drawing/2014/main" id="{F50FE1F1-7C4F-4091-AC34-EC97FEE2A563}"/>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11724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2096755"/>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51106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18</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9"/>
            <a:ext cx="11115125" cy="1184800"/>
          </a:xfrm>
        </p:spPr>
        <p:txBody>
          <a:bodyPr/>
          <a:lstStyle/>
          <a:p>
            <a:pPr eaLnBrk="1" hangingPunct="1"/>
            <a:r>
              <a:rPr lang="en-US" altLang="en-US" sz="1800" spc="-10"/>
              <a:t>Use numbered callouts to draw attention to steps in a process within a diagram (as shown on slide 21).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t>Large callouts</a:t>
            </a:r>
          </a:p>
          <a:p>
            <a:pPr eaLnBrk="1" hangingPunct="1"/>
            <a:r>
              <a:rPr lang="en-US" altLang="en-US" sz="1400"/>
              <a:t>For a simple diagram, you can use large callouts.</a:t>
            </a:r>
            <a:endParaRPr lang="en-US" altLang="en-US" sz="1400" strike="sngStrike" dirty="0"/>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Small callouts</a:t>
            </a:r>
          </a:p>
          <a:p>
            <a:pPr eaLnBrk="1" hangingPunct="1"/>
            <a:r>
              <a:rPr lang="en-US" altLang="en-US" sz="1400" dirty="0"/>
              <a:t>For a complicated diagram, you can use small callouts.</a:t>
            </a:r>
            <a:endParaRPr lang="en-US" altLang="en-US" sz="1400" strike="sngStrike" dirty="0"/>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callouts at their predefined size, color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389790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32)</a:t>
            </a:r>
          </a:p>
          <a:p>
            <a:pPr>
              <a:spcBef>
                <a:spcPts val="2400"/>
              </a:spcBef>
            </a:pPr>
            <a:r>
              <a:rPr lang="en-US" sz="1200" b="1" dirty="0"/>
              <a:t>Artificial Intelligence</a:t>
            </a:r>
            <a:endParaRPr lang="en-US" sz="1200" i="1" dirty="0"/>
          </a:p>
          <a:p>
            <a:r>
              <a:rPr lang="en-US" sz="1200" dirty="0" err="1"/>
              <a:t>PyTorch</a:t>
            </a:r>
            <a:r>
              <a:rPr lang="en-US" sz="1200" dirty="0"/>
              <a:t> on AWS (slide 47)</a:t>
            </a:r>
          </a:p>
          <a:p>
            <a:pPr>
              <a:spcBef>
                <a:spcPts val="2400"/>
              </a:spcBef>
            </a:pPr>
            <a:r>
              <a:rPr lang="en-US" sz="1200" b="1" dirty="0"/>
              <a:t>Developer Tools</a:t>
            </a:r>
            <a:endParaRPr lang="en-US" sz="1200" i="1" dirty="0"/>
          </a:p>
          <a:p>
            <a:r>
              <a:rPr lang="en-US" sz="1200" dirty="0"/>
              <a:t>AWS Fault Injection Service (successor to AWS Fault Injection Simulator) (slide 90)</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92)</a:t>
            </a:r>
          </a:p>
          <a:p>
            <a:r>
              <a:rPr lang="en-US" sz="1200" dirty="0"/>
              <a:t>Amazon </a:t>
            </a:r>
            <a:r>
              <a:rPr lang="en-US" sz="1200" dirty="0" err="1"/>
              <a:t>WorkSpaces</a:t>
            </a:r>
            <a:r>
              <a:rPr lang="en-US" sz="1200" dirty="0"/>
              <a:t> Secure Browser / Resource icon (slide 92)</a:t>
            </a:r>
          </a:p>
          <a:p>
            <a:pPr>
              <a:spcBef>
                <a:spcPts val="2400"/>
              </a:spcBef>
            </a:pPr>
            <a:r>
              <a:rPr lang="en-US" sz="1200" b="1" dirty="0"/>
              <a:t>Media Services</a:t>
            </a:r>
            <a:endParaRPr lang="en-US" sz="1200" i="1" dirty="0"/>
          </a:p>
          <a:p>
            <a:r>
              <a:rPr lang="en-US" sz="1200" dirty="0"/>
              <a:t>AWS Deadline Cloud (slide 120)</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153)</a:t>
            </a:r>
          </a:p>
          <a:p>
            <a:r>
              <a:rPr lang="en-US" sz="1100" dirty="0"/>
              <a:t>Directory bucket / Resource Icon </a:t>
            </a:r>
            <a:r>
              <a:rPr lang="en-US" sz="1100" dirty="0">
                <a:effectLst/>
              </a:rPr>
              <a:t>(slide 153)</a:t>
            </a:r>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20</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56324" name="Graphic 6" descr="General resource icon.">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abel6">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users</a:t>
            </a:r>
          </a:p>
        </p:txBody>
      </p:sp>
      <p:sp>
        <p:nvSpPr>
          <p:cNvPr id="56342" name="label">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cxnSp>
        <p:nvCxnSpPr>
          <p:cNvPr id="20" name="Straight Arrow Connector 19" descr="Arrow pointing from Git users to Third party Git repository.">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43" name="label1">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cxnSp>
        <p:nvCxnSpPr>
          <p:cNvPr id="21" name="Straight Arrow Connector 20" descr="Arrow pointing from Third party Git repository to the AWS lambda service. ">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AWS Cloud container" descr="AWS cloud container encapsulating an architecture.">
            <a:extLst>
              <a:ext uri="{FF2B5EF4-FFF2-40B4-BE49-F238E27FC236}">
                <a16:creationId xmlns:a16="http://schemas.microsoft.com/office/drawing/2014/main" id="{A1728DBD-6FBA-4D4D-97F0-C3FAA973F0C7}"/>
              </a:ext>
            </a:extLst>
          </p:cNvPr>
          <p:cNvGrpSpPr/>
          <p:nvPr/>
        </p:nvGrpSpPr>
        <p:grpSpPr>
          <a:xfrm>
            <a:off x="5391151" y="1530350"/>
            <a:ext cx="5500686" cy="3870325"/>
            <a:chOff x="5391151" y="1530350"/>
            <a:chExt cx="5500686" cy="3870325"/>
          </a:xfrm>
        </p:grpSpPr>
        <p:sp>
          <p:nvSpPr>
            <p:cNvPr id="5" name="Rectangle 4">
              <a:extLst>
                <a:ext uri="{FF2B5EF4-FFF2-40B4-BE49-F238E27FC236}">
                  <a16:creationId xmlns:a16="http://schemas.microsoft.com/office/drawing/2014/main" id="{E6FF8AEA-758D-A341-A931-520D2F6E5DA7}"/>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9" name="Graphic 28">
              <a:extLst>
                <a:ext uri="{FF2B5EF4-FFF2-40B4-BE49-F238E27FC236}">
                  <a16:creationId xmlns:a16="http://schemas.microsoft.com/office/drawing/2014/main" id="{C82136FF-1B96-E442-BED3-EF2632D5F6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4" name="lambda" descr="Lambda service icon.">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label5">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grpSp>
        <p:nvGrpSpPr>
          <p:cNvPr id="56339" name="fork" descr="The lambda service points to three resources represented by resource icons and their labels. ">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1" name="Graphic 31" descr="Bucket with objects resource icon for the S3 service.">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label4">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a:t>
            </a:r>
          </a:p>
          <a:p>
            <a:pPr algn="ctr" eaLnBrk="1" hangingPunct="1"/>
            <a:r>
              <a:rPr lang="en-US" altLang="en-US" sz="1200">
                <a:latin typeface="Arial" panose="020B0604020202020204" pitchFamily="34" charset="0"/>
                <a:cs typeface="Arial" panose="020B0604020202020204" pitchFamily="34" charset="0"/>
              </a:rPr>
              <a:t>SSH key bucket</a:t>
            </a:r>
          </a:p>
        </p:txBody>
      </p:sp>
      <p:pic>
        <p:nvPicPr>
          <p:cNvPr id="10"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label3">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KMS key</a:t>
            </a:r>
          </a:p>
        </p:txBody>
      </p:sp>
      <p:pic>
        <p:nvPicPr>
          <p:cNvPr id="12" name="Graphic 31" descr="Bucket with objects resource icon for the S3 service.">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label2">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output bucket</a:t>
            </a:r>
          </a:p>
        </p:txBody>
      </p:sp>
      <p:sp>
        <p:nvSpPr>
          <p:cNvPr id="25" name="Freeform 24" descr="The lambda service also points back to the Third party Git repository.">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2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21</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grpSp>
        <p:nvGrpSpPr>
          <p:cNvPr id="2" name="AWSCloudGroup" descr="AWS Cloud group.">
            <a:extLst>
              <a:ext uri="{FF2B5EF4-FFF2-40B4-BE49-F238E27FC236}">
                <a16:creationId xmlns:a16="http://schemas.microsoft.com/office/drawing/2014/main" id="{508572A0-51E0-4A68-9902-9401F9A1CEDA}"/>
              </a:ext>
            </a:extLst>
          </p:cNvPr>
          <p:cNvGrpSpPr/>
          <p:nvPr/>
        </p:nvGrpSpPr>
        <p:grpSpPr>
          <a:xfrm>
            <a:off x="4135438" y="1254098"/>
            <a:ext cx="7815262" cy="4592638"/>
            <a:chOff x="4135438" y="1254098"/>
            <a:chExt cx="7815262" cy="4592638"/>
          </a:xfrm>
        </p:grpSpPr>
        <p:sp>
          <p:nvSpPr>
            <p:cNvPr id="41" name="Rectangle 40" descr="Group border and label">
              <a:extLst>
                <a:ext uri="{FF2B5EF4-FFF2-40B4-BE49-F238E27FC236}">
                  <a16:creationId xmlns:a16="http://schemas.microsoft.com/office/drawing/2014/main" id="{5870E4A1-374D-9F33-1BF6-41E9A78F6269}"/>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57" name="Graphic 56" descr="AWS logo in group.">
              <a:extLst>
                <a:ext uri="{FF2B5EF4-FFF2-40B4-BE49-F238E27FC236}">
                  <a16:creationId xmlns:a16="http://schemas.microsoft.com/office/drawing/2014/main" id="{F0D31E0D-B3A7-7584-1BF5-B421F0023FE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7" name="AZGroup" descr="Group for availability zone, inside the AWS Cloud grouping.">
            <a:extLst>
              <a:ext uri="{FF2B5EF4-FFF2-40B4-BE49-F238E27FC236}">
                <a16:creationId xmlns:a16="http://schemas.microsoft.com/office/drawing/2014/main" id="{7D4D949A-BB03-47AC-AEC1-0DAAC9907095}"/>
              </a:ext>
            </a:extLst>
          </p:cNvPr>
          <p:cNvGrpSpPr/>
          <p:nvPr/>
        </p:nvGrpSpPr>
        <p:grpSpPr>
          <a:xfrm>
            <a:off x="4729149" y="1576361"/>
            <a:ext cx="6629400" cy="4079875"/>
            <a:chOff x="4729149" y="1576361"/>
            <a:chExt cx="6629400" cy="4079875"/>
          </a:xfrm>
        </p:grpSpPr>
        <p:sp>
          <p:nvSpPr>
            <p:cNvPr id="42" name="Rectangle 41" descr="AZ group border">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Availability Zone</a:t>
              </a:r>
            </a:p>
          </p:txBody>
        </p:sp>
      </p:grpSp>
      <p:sp>
        <p:nvSpPr>
          <p:cNvPr id="43" name="CIDRcode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10.0.0.0/16</a:t>
            </a:r>
          </a:p>
        </p:txBody>
      </p:sp>
      <p:grpSp>
        <p:nvGrpSpPr>
          <p:cNvPr id="5" name="VPCGroup" descr="Virtual private cloud (VPC) group inside the AWS Cloud grouping.">
            <a:extLst>
              <a:ext uri="{FF2B5EF4-FFF2-40B4-BE49-F238E27FC236}">
                <a16:creationId xmlns:a16="http://schemas.microsoft.com/office/drawing/2014/main" id="{C8F70324-EA8D-4D3F-8C8A-BA234031D1C8}"/>
              </a:ext>
            </a:extLst>
          </p:cNvPr>
          <p:cNvGrpSpPr/>
          <p:nvPr/>
        </p:nvGrpSpPr>
        <p:grpSpPr>
          <a:xfrm>
            <a:off x="4356100" y="2084361"/>
            <a:ext cx="7366000" cy="3386137"/>
            <a:chOff x="4356100" y="2084361"/>
            <a:chExt cx="7366000" cy="3386137"/>
          </a:xfrm>
        </p:grpSpPr>
        <p:sp>
          <p:nvSpPr>
            <p:cNvPr id="40" name="Rectangle 39" descr="VPC group border">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58" name="Graphic 57" descr="VPC group icon.">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60" name="background">
            <a:extLst>
              <a:ext uri="{FF2B5EF4-FFF2-40B4-BE49-F238E27FC236}">
                <a16:creationId xmlns:a16="http://schemas.microsoft.com/office/drawing/2014/main" id="{C5CBFBAF-913C-0729-4522-48E44F732BE3}"/>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Internet gateway service icon on VPC container.">
            <a:extLst>
              <a:ext uri="{FF2B5EF4-FFF2-40B4-BE49-F238E27FC236}">
                <a16:creationId xmlns:a16="http://schemas.microsoft.com/office/drawing/2014/main" id="{AD7BFD2A-CBB7-40D8-B792-FE5C61F3A546}"/>
              </a:ext>
            </a:extLst>
          </p:cNvPr>
          <p:cNvGrpSpPr/>
          <p:nvPr/>
        </p:nvGrpSpPr>
        <p:grpSpPr>
          <a:xfrm>
            <a:off x="7328508" y="1855841"/>
            <a:ext cx="1403350" cy="734199"/>
            <a:chOff x="7328508" y="1855841"/>
            <a:chExt cx="1403350" cy="734199"/>
          </a:xfrm>
        </p:grpSpPr>
        <p:pic>
          <p:nvPicPr>
            <p:cNvPr id="85" name="Graphic 10" descr="Internet gateway resource icon for the Amazon VPC service.">
              <a:extLst>
                <a:ext uri="{FF2B5EF4-FFF2-40B4-BE49-F238E27FC236}">
                  <a16:creationId xmlns:a16="http://schemas.microsoft.com/office/drawing/2014/main" id="{46E33599-DA23-0935-A6F0-66AC6D5E6C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8" name="PSgroup" descr="Public subnet group inside VPC cloud group and in the AZ group.">
            <a:extLst>
              <a:ext uri="{FF2B5EF4-FFF2-40B4-BE49-F238E27FC236}">
                <a16:creationId xmlns:a16="http://schemas.microsoft.com/office/drawing/2014/main" id="{BB383A63-9BC2-4B35-9FCE-034A3D553297}"/>
              </a:ext>
            </a:extLst>
          </p:cNvPr>
          <p:cNvGrpSpPr/>
          <p:nvPr/>
        </p:nvGrpSpPr>
        <p:grpSpPr>
          <a:xfrm>
            <a:off x="4794250" y="2652686"/>
            <a:ext cx="6488651" cy="2284412"/>
            <a:chOff x="4794250" y="2652686"/>
            <a:chExt cx="6488651" cy="2284412"/>
          </a:xfrm>
        </p:grpSpPr>
        <p:sp>
          <p:nvSpPr>
            <p:cNvPr id="44" name="Rectangle 43" descr="Public subnet group border.">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pic>
          <p:nvPicPr>
            <p:cNvPr id="59" name="Graphic 58" descr="Public subnet group icon.">
              <a:extLst>
                <a:ext uri="{FF2B5EF4-FFF2-40B4-BE49-F238E27FC236}">
                  <a16:creationId xmlns:a16="http://schemas.microsoft.com/office/drawing/2014/main" id="{F6FFA00A-ED68-B038-5E75-3684784F604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45" name="CIDRcode2">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10.0.0.0/19</a:t>
            </a:r>
          </a:p>
        </p:txBody>
      </p:sp>
      <p:grpSp>
        <p:nvGrpSpPr>
          <p:cNvPr id="47" name="Group 46" descr="Chef Automate represented by a AWS service resource and label.">
            <a:extLst>
              <a:ext uri="{FF2B5EF4-FFF2-40B4-BE49-F238E27FC236}">
                <a16:creationId xmlns:a16="http://schemas.microsoft.com/office/drawing/2014/main" id="{D28D8AD3-C3DB-4623-9A66-E29471843A55}"/>
              </a:ext>
            </a:extLst>
          </p:cNvPr>
          <p:cNvGrpSpPr/>
          <p:nvPr/>
        </p:nvGrpSpPr>
        <p:grpSpPr>
          <a:xfrm>
            <a:off x="7463854" y="2768172"/>
            <a:ext cx="1115568" cy="731918"/>
            <a:chOff x="2319110" y="2880737"/>
            <a:chExt cx="1115568" cy="731918"/>
          </a:xfrm>
        </p:grpSpPr>
        <p:pic>
          <p:nvPicPr>
            <p:cNvPr id="48" name="Graphic 60" descr="Instance resource icon for the Amazon EC2 service.">
              <a:extLst>
                <a:ext uri="{FF2B5EF4-FFF2-40B4-BE49-F238E27FC236}">
                  <a16:creationId xmlns:a16="http://schemas.microsoft.com/office/drawing/2014/main" id="{27D2908B-3140-40C7-BD3C-B5E08712F96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E8997B87-6648-4DCE-A094-E98D46D910E0}"/>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46" name="Oval 1">
            <a:extLst>
              <a:ext uri="{FF2B5EF4-FFF2-40B4-BE49-F238E27FC236}">
                <a16:creationId xmlns:a16="http://schemas.microsoft.com/office/drawing/2014/main" id="{DDDFFF9A-DA51-4334-A2F1-E33D54CA1328}"/>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9" name="arrow1" descr="arrow pointing from Chef Automate&#10; to Check Workstation (local Chef repo).">
            <a:extLst>
              <a:ext uri="{FF2B5EF4-FFF2-40B4-BE49-F238E27FC236}">
                <a16:creationId xmlns:a16="http://schemas.microsoft.com/office/drawing/2014/main" id="{67FD83B1-90AC-47C9-874A-B390E380F47D}"/>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3" name="Group 72" descr="Chef workstation (local Chef repo) represented by a AWS service resource and label.">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descr="Instance resource icon for the Amazon EC2 service.">
              <a:extLst>
                <a:ext uri="{FF2B5EF4-FFF2-40B4-BE49-F238E27FC236}">
                  <a16:creationId xmlns:a16="http://schemas.microsoft.com/office/drawing/2014/main" id="{68901E35-42E6-731A-341E-876955943F8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63" name="Oval 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cxnSp>
        <p:nvCxnSpPr>
          <p:cNvPr id="53" name="Straight Arrow Connector 52" descr="Arrow pointing from Chef workstation&#10;(local Chef repo) to Chef node.">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descr="Chef node represented by a AWS service resource and label.">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descr="Instance resource icon for the Amazon EC2 service.">
              <a:extLst>
                <a:ext uri="{FF2B5EF4-FFF2-40B4-BE49-F238E27FC236}">
                  <a16:creationId xmlns:a16="http://schemas.microsoft.com/office/drawing/2014/main" id="{AD4528B1-875E-0A9C-016F-E2408D7AE74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64" name="Oval 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54" name="Freeform 53" descr="Arrow pointing from Chef node to Chef Automate&gt;">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7444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23</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6"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9" name="Graphic 58" descr="AWS Cloud group icon with cloud.">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178110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73082"/>
            <a:chOff x="6110010" y="1991999"/>
            <a:chExt cx="1861653" cy="1473082"/>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Migration &amp; Modernization</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grpSp>
      <p:grpSp>
        <p:nvGrpSpPr>
          <p:cNvPr id="24" name="Group 23" descr="Instructions">
            <a:extLst>
              <a:ext uri="{FF2B5EF4-FFF2-40B4-BE49-F238E27FC236}">
                <a16:creationId xmlns:a16="http://schemas.microsoft.com/office/drawing/2014/main" id="{37734205-734A-4438-B770-3BD0162D9B51}"/>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t>
              </a:r>
              <a:r>
                <a:rPr lang="en-US" altLang="en-US" sz="1100" b="1" dirty="0">
                  <a:solidFill>
                    <a:schemeClr val="tx1"/>
                  </a:solidFill>
                </a:rPr>
                <a:t>Architecture-Service-Icons</a:t>
              </a:r>
              <a:r>
                <a:rPr lang="en-US" altLang="en-US" sz="1100" dirty="0">
                  <a:solidFill>
                    <a:schemeClr val="tx1"/>
                  </a:solidFill>
                </a:rPr>
                <a:t> </a:t>
              </a:r>
              <a:br>
                <a:rPr lang="en-US" altLang="en-US" sz="1100" dirty="0">
                  <a:solidFill>
                    <a:schemeClr val="tx1"/>
                  </a:solidFill>
                </a:rPr>
              </a:br>
              <a:r>
                <a:rPr lang="en-US" altLang="en-US" sz="1100" dirty="0">
                  <a:solidFill>
                    <a:schemeClr val="tx1"/>
                  </a:solidFill>
                </a:rPr>
                <a:t>folder in the asset package. Then find the appropriate </a:t>
              </a:r>
              <a:r>
                <a:rPr lang="en-US" altLang="en-US" sz="1100" b="1" dirty="0">
                  <a:solidFill>
                    <a:schemeClr val="tx1"/>
                  </a:solidFill>
                </a:rPr>
                <a:t>category</a:t>
              </a:r>
              <a:r>
                <a:rPr lang="en-US" altLang="en-US" sz="1100" dirty="0">
                  <a:solidFill>
                    <a:schemeClr val="tx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grpSp>
          <p:nvGrpSpPr>
            <p:cNvPr id="23" name="justGraphic">
              <a:extLst>
                <a:ext uri="{FF2B5EF4-FFF2-40B4-BE49-F238E27FC236}">
                  <a16:creationId xmlns:a16="http://schemas.microsoft.com/office/drawing/2014/main" id="{33952946-417A-45C5-8071-8AE0486E8174}"/>
                </a:ext>
                <a:ext uri="{C183D7F6-B498-43B3-948B-1728B52AA6E4}">
                  <adec:decorative xmlns:adec="http://schemas.microsoft.com/office/drawing/2017/decorative" val="1"/>
                </a:ext>
              </a:extLst>
            </p:cNvPr>
            <p:cNvGrpSpPr/>
            <p:nvPr/>
          </p:nvGrpSpPr>
          <p:grpSpPr>
            <a:xfrm>
              <a:off x="8372867" y="3204381"/>
              <a:ext cx="3261988" cy="821422"/>
              <a:chOff x="8372867" y="3204381"/>
              <a:chExt cx="3261988" cy="821422"/>
            </a:xfrm>
          </p:grpSpPr>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grpSp>
      </p:grpSp>
    </p:spTree>
    <p:extLst>
      <p:ext uri="{BB962C8B-B14F-4D97-AF65-F5344CB8AC3E}">
        <p14:creationId xmlns:p14="http://schemas.microsoft.com/office/powerpoint/2010/main" val="77093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C67D640-9424-22BA-0666-BF6BCF6D4A5F}"/>
              </a:ext>
            </a:extLst>
          </p:cNvPr>
          <p:cNvSpPr>
            <a:spLocks noGrp="1"/>
          </p:cNvSpPr>
          <p:nvPr>
            <p:ph type="sldNum" sz="quarter" idx="11"/>
          </p:nvPr>
        </p:nvSpPr>
        <p:spPr/>
        <p:txBody>
          <a:bodyPr/>
          <a:lstStyle/>
          <a:p>
            <a:fld id="{EB4B8DE2-A4E8-46E4-8BBF-D75455EFF32C}" type="slidenum">
              <a:rPr lang="en-US" smtClean="0"/>
              <a:pPr/>
              <a:t>28</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684760"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9" name="Graphic 68" descr="Client resource icon for the General Icons category.">
            <a:extLst>
              <a:ext uri="{FF2B5EF4-FFF2-40B4-BE49-F238E27FC236}">
                <a16:creationId xmlns:a16="http://schemas.microsoft.com/office/drawing/2014/main" id="{B409BAE7-B594-48DE-A515-288D23E67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705" y="2837644"/>
            <a:ext cx="457200" cy="457200"/>
          </a:xfrm>
          <a:prstGeom prst="rect">
            <a:avLst/>
          </a:prstGeom>
        </p:spPr>
      </p:pic>
      <p:sp>
        <p:nvSpPr>
          <p:cNvPr id="68" name="TextBox 25">
            <a:extLst>
              <a:ext uri="{FF2B5EF4-FFF2-40B4-BE49-F238E27FC236}">
                <a16:creationId xmlns:a16="http://schemas.microsoft.com/office/drawing/2014/main" id="{0BA1D6A3-006B-412E-B5D6-B26E826FA4A6}"/>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Client</a:t>
            </a:r>
          </a:p>
        </p:txBody>
      </p:sp>
      <p:pic>
        <p:nvPicPr>
          <p:cNvPr id="74" name="Graphic 73" descr="Mobile client resource icon for the General Icons category.">
            <a:extLst>
              <a:ext uri="{FF2B5EF4-FFF2-40B4-BE49-F238E27FC236}">
                <a16:creationId xmlns:a16="http://schemas.microsoft.com/office/drawing/2014/main" id="{6F7D8291-0A7E-4E11-9200-80AD96F02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048" y="2837644"/>
            <a:ext cx="457200" cy="457200"/>
          </a:xfrm>
          <a:prstGeom prst="rect">
            <a:avLst/>
          </a:prstGeom>
        </p:spPr>
      </p:pic>
      <p:sp>
        <p:nvSpPr>
          <p:cNvPr id="72" name="TextBox 32">
            <a:extLst>
              <a:ext uri="{FF2B5EF4-FFF2-40B4-BE49-F238E27FC236}">
                <a16:creationId xmlns:a16="http://schemas.microsoft.com/office/drawing/2014/main" id="{E7A8276D-D2BF-4EF2-A18A-AF1B701286F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Mobile client</a:t>
            </a:r>
          </a:p>
        </p:txBody>
      </p:sp>
      <p:pic>
        <p:nvPicPr>
          <p:cNvPr id="76" name="Graphic 75" descr="Disk resource icon for the General Icons category.">
            <a:extLst>
              <a:ext uri="{FF2B5EF4-FFF2-40B4-BE49-F238E27FC236}">
                <a16:creationId xmlns:a16="http://schemas.microsoft.com/office/drawing/2014/main" id="{2E77DB20-F1BE-4B4B-B748-5773A53EDF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831" y="2837644"/>
            <a:ext cx="457200" cy="457200"/>
          </a:xfrm>
          <a:prstGeom prst="rect">
            <a:avLst/>
          </a:prstGeom>
        </p:spPr>
      </p:pic>
      <p:sp>
        <p:nvSpPr>
          <p:cNvPr id="75" name="TextBox 26">
            <a:extLst>
              <a:ext uri="{FF2B5EF4-FFF2-40B4-BE49-F238E27FC236}">
                <a16:creationId xmlns:a16="http://schemas.microsoft.com/office/drawing/2014/main" id="{CF86ECB6-B475-4955-929B-F4AD41583ABD}"/>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Disk</a:t>
            </a:r>
          </a:p>
        </p:txBody>
      </p:sp>
      <p:pic>
        <p:nvPicPr>
          <p:cNvPr id="78" name="Graphic 77" descr="Server resource icon for the General Icons category.">
            <a:extLst>
              <a:ext uri="{FF2B5EF4-FFF2-40B4-BE49-F238E27FC236}">
                <a16:creationId xmlns:a16="http://schemas.microsoft.com/office/drawing/2014/main" id="{B648EB9D-E261-4908-BF89-B6CB02379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615" y="2837644"/>
            <a:ext cx="457200" cy="457200"/>
          </a:xfrm>
          <a:prstGeom prst="rect">
            <a:avLst/>
          </a:prstGeom>
        </p:spPr>
      </p:pic>
      <p:sp>
        <p:nvSpPr>
          <p:cNvPr id="77" name="TextBox 38">
            <a:extLst>
              <a:ext uri="{FF2B5EF4-FFF2-40B4-BE49-F238E27FC236}">
                <a16:creationId xmlns:a16="http://schemas.microsoft.com/office/drawing/2014/main" id="{8231B477-B481-46E4-9256-5325D5B798C9}"/>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a:t>
            </a:r>
          </a:p>
        </p:txBody>
      </p:sp>
      <p:pic>
        <p:nvPicPr>
          <p:cNvPr id="79" name="Graphic 10" descr="Servers resource icon for the General Icons category.">
            <a:extLst>
              <a:ext uri="{FF2B5EF4-FFF2-40B4-BE49-F238E27FC236}">
                <a16:creationId xmlns:a16="http://schemas.microsoft.com/office/drawing/2014/main" id="{D568292B-B4DF-4B65-8EF5-FA1F291A1C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27">
            <a:extLst>
              <a:ext uri="{FF2B5EF4-FFF2-40B4-BE49-F238E27FC236}">
                <a16:creationId xmlns:a16="http://schemas.microsoft.com/office/drawing/2014/main" id="{CB9AAA9D-817F-4649-9B61-4914739412E2}"/>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Servers</a:t>
            </a:r>
          </a:p>
        </p:txBody>
      </p:sp>
      <p:pic>
        <p:nvPicPr>
          <p:cNvPr id="82" name="Graphic 81" descr="Tape storage resource icon for the General Icons category.">
            <a:extLst>
              <a:ext uri="{FF2B5EF4-FFF2-40B4-BE49-F238E27FC236}">
                <a16:creationId xmlns:a16="http://schemas.microsoft.com/office/drawing/2014/main" id="{20B3A50B-89D2-4E2A-82A6-99DBEA976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83" y="2837644"/>
            <a:ext cx="457200" cy="457200"/>
          </a:xfrm>
          <a:prstGeom prst="rect">
            <a:avLst/>
          </a:prstGeom>
        </p:spPr>
      </p:pic>
      <p:sp>
        <p:nvSpPr>
          <p:cNvPr id="81" name="TextBox 37">
            <a:extLst>
              <a:ext uri="{FF2B5EF4-FFF2-40B4-BE49-F238E27FC236}">
                <a16:creationId xmlns:a16="http://schemas.microsoft.com/office/drawing/2014/main" id="{BDAC882B-1028-4BC1-849B-A721DF1DD18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Tape storage</a:t>
            </a:r>
          </a:p>
        </p:txBody>
      </p:sp>
      <p:pic>
        <p:nvPicPr>
          <p:cNvPr id="84"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27967" y="2837644"/>
            <a:ext cx="457200" cy="457200"/>
          </a:xfrm>
          <a:prstGeom prst="rect">
            <a:avLst/>
          </a:prstGeom>
        </p:spPr>
      </p:pic>
      <p:sp>
        <p:nvSpPr>
          <p:cNvPr id="83" name="TextBox 28">
            <a:extLst>
              <a:ext uri="{FF2B5EF4-FFF2-40B4-BE49-F238E27FC236}">
                <a16:creationId xmlns:a16="http://schemas.microsoft.com/office/drawing/2014/main" id="{C09AEDFB-0995-48F6-9EB6-75210B1CFA01}"/>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Database</a:t>
            </a:r>
          </a:p>
        </p:txBody>
      </p:sp>
      <p:pic>
        <p:nvPicPr>
          <p:cNvPr id="85" name="Graphic 11" descr="Cold storage resource icon for the General Icons category.">
            <a:extLst>
              <a:ext uri="{FF2B5EF4-FFF2-40B4-BE49-F238E27FC236}">
                <a16:creationId xmlns:a16="http://schemas.microsoft.com/office/drawing/2014/main" id="{D5FC4C90-8338-4ABF-8117-239C305D6C8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28">
            <a:extLst>
              <a:ext uri="{FF2B5EF4-FFF2-40B4-BE49-F238E27FC236}">
                <a16:creationId xmlns:a16="http://schemas.microsoft.com/office/drawing/2014/main" id="{B7CFED22-5E85-480B-A625-27201A24CF11}"/>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Cold storage</a:t>
            </a:r>
          </a:p>
        </p:txBody>
      </p:sp>
      <p:pic>
        <p:nvPicPr>
          <p:cNvPr id="87"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3">
            <a:extLst>
              <a:ext uri="{FF2B5EF4-FFF2-40B4-BE49-F238E27FC236}">
                <a16:creationId xmlns:a16="http://schemas.microsoft.com/office/drawing/2014/main" id="{2360A6B6-F9A2-4062-98F6-3E8A90615EC4}"/>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stream</a:t>
            </a:r>
          </a:p>
        </p:txBody>
      </p:sp>
      <p:pic>
        <p:nvPicPr>
          <p:cNvPr id="92" name="Graphic 91" descr="Internet resource icon for the General Icons category.">
            <a:extLst>
              <a:ext uri="{FF2B5EF4-FFF2-40B4-BE49-F238E27FC236}">
                <a16:creationId xmlns:a16="http://schemas.microsoft.com/office/drawing/2014/main" id="{0EEE1E7F-10A5-44F1-8084-ABE8C48FF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75705" y="3923495"/>
            <a:ext cx="457200" cy="457200"/>
          </a:xfrm>
          <a:prstGeom prst="rect">
            <a:avLst/>
          </a:prstGeom>
        </p:spPr>
      </p:pic>
      <p:sp>
        <p:nvSpPr>
          <p:cNvPr id="91" name="TextBox 29">
            <a:extLst>
              <a:ext uri="{FF2B5EF4-FFF2-40B4-BE49-F238E27FC236}">
                <a16:creationId xmlns:a16="http://schemas.microsoft.com/office/drawing/2014/main" id="{39619346-3854-4095-907E-2F3C8D53CA42}"/>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a:t>
            </a:r>
          </a:p>
        </p:txBody>
      </p:sp>
      <p:pic>
        <p:nvPicPr>
          <p:cNvPr id="94" name="Graphic 93" descr="Internet alt1 resource icon for the General Icons category.">
            <a:extLst>
              <a:ext uri="{FF2B5EF4-FFF2-40B4-BE49-F238E27FC236}">
                <a16:creationId xmlns:a16="http://schemas.microsoft.com/office/drawing/2014/main" id="{87FDD888-B1F7-4F70-9C84-A715FEF038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03833" y="3923495"/>
            <a:ext cx="457200" cy="457200"/>
          </a:xfrm>
          <a:prstGeom prst="rect">
            <a:avLst/>
          </a:prstGeom>
        </p:spPr>
      </p:pic>
      <p:sp>
        <p:nvSpPr>
          <p:cNvPr id="93" name="TextBox 30">
            <a:extLst>
              <a:ext uri="{FF2B5EF4-FFF2-40B4-BE49-F238E27FC236}">
                <a16:creationId xmlns:a16="http://schemas.microsoft.com/office/drawing/2014/main" id="{7018C802-208B-4597-BF79-B3C0A05B30FC}"/>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alt1</a:t>
            </a:r>
          </a:p>
        </p:txBody>
      </p:sp>
      <p:pic>
        <p:nvPicPr>
          <p:cNvPr id="96" name="Graphic 95" descr="Internet alt2 resource icon for the General Icons category.">
            <a:extLst>
              <a:ext uri="{FF2B5EF4-FFF2-40B4-BE49-F238E27FC236}">
                <a16:creationId xmlns:a16="http://schemas.microsoft.com/office/drawing/2014/main" id="{7FA84434-9519-4635-928B-22C294AE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28933" y="3923495"/>
            <a:ext cx="457200" cy="457200"/>
          </a:xfrm>
          <a:prstGeom prst="rect">
            <a:avLst/>
          </a:prstGeom>
        </p:spPr>
      </p:pic>
      <p:sp>
        <p:nvSpPr>
          <p:cNvPr id="95" name="TextBox 31">
            <a:extLst>
              <a:ext uri="{FF2B5EF4-FFF2-40B4-BE49-F238E27FC236}">
                <a16:creationId xmlns:a16="http://schemas.microsoft.com/office/drawing/2014/main" id="{8A7DB7A9-398A-4745-BF2D-6AF8D157B673}"/>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alt2</a:t>
            </a:r>
          </a:p>
        </p:txBody>
      </p:sp>
      <p:pic>
        <p:nvPicPr>
          <p:cNvPr id="97" name="Graphic 21" descr="Globe resource icon for the General Icons category.">
            <a:extLst>
              <a:ext uri="{FF2B5EF4-FFF2-40B4-BE49-F238E27FC236}">
                <a16:creationId xmlns:a16="http://schemas.microsoft.com/office/drawing/2014/main" id="{B4A1D97D-F39E-4D81-9FA5-6C575022FAE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8">
            <a:extLst>
              <a:ext uri="{FF2B5EF4-FFF2-40B4-BE49-F238E27FC236}">
                <a16:creationId xmlns:a16="http://schemas.microsoft.com/office/drawing/2014/main" id="{620F5DB7-4915-482E-BEFC-254595EA186A}"/>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Globe</a:t>
            </a:r>
          </a:p>
        </p:txBody>
      </p:sp>
      <p:pic>
        <p:nvPicPr>
          <p:cNvPr id="100" name="Graphic 99" descr="Office building resource icon for the General Icons category.">
            <a:extLst>
              <a:ext uri="{FF2B5EF4-FFF2-40B4-BE49-F238E27FC236}">
                <a16:creationId xmlns:a16="http://schemas.microsoft.com/office/drawing/2014/main" id="{3CE82079-885D-4443-9842-E1B98F7A3F9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9133" y="3923495"/>
            <a:ext cx="457200" cy="457200"/>
          </a:xfrm>
          <a:prstGeom prst="rect">
            <a:avLst/>
          </a:prstGeom>
        </p:spPr>
      </p:pic>
      <p:sp>
        <p:nvSpPr>
          <p:cNvPr id="99" name="TextBox 34">
            <a:extLst>
              <a:ext uri="{FF2B5EF4-FFF2-40B4-BE49-F238E27FC236}">
                <a16:creationId xmlns:a16="http://schemas.microsoft.com/office/drawing/2014/main" id="{8AE0C44A-9085-4042-986A-B4D1800ACCA0}"/>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Office building</a:t>
            </a:r>
          </a:p>
        </p:txBody>
      </p:sp>
      <p:pic>
        <p:nvPicPr>
          <p:cNvPr id="102" name="Graphic 6" descr="Firewall resource icon for the General Icons category.">
            <a:extLst>
              <a:ext uri="{FF2B5EF4-FFF2-40B4-BE49-F238E27FC236}">
                <a16:creationId xmlns:a16="http://schemas.microsoft.com/office/drawing/2014/main" id="{F8DD7596-4D3D-4F49-AFD4-854DA1F1407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45">
            <a:extLst>
              <a:ext uri="{FF2B5EF4-FFF2-40B4-BE49-F238E27FC236}">
                <a16:creationId xmlns:a16="http://schemas.microsoft.com/office/drawing/2014/main" id="{97780E52-561B-4953-B915-4345FD7407E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Firewall</a:t>
            </a:r>
          </a:p>
        </p:txBody>
      </p:sp>
      <p:pic>
        <p:nvPicPr>
          <p:cNvPr id="104" name="Graphic 103" descr="SAML token resource icon for the General Icons category.">
            <a:extLst>
              <a:ext uri="{FF2B5EF4-FFF2-40B4-BE49-F238E27FC236}">
                <a16:creationId xmlns:a16="http://schemas.microsoft.com/office/drawing/2014/main" id="{77CB0118-B224-49B5-9CA3-1EBA4555877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29333" y="3923495"/>
            <a:ext cx="457200" cy="457200"/>
          </a:xfrm>
          <a:prstGeom prst="rect">
            <a:avLst/>
          </a:prstGeom>
        </p:spPr>
      </p:pic>
      <p:sp>
        <p:nvSpPr>
          <p:cNvPr id="103" name="TextBox 35">
            <a:extLst>
              <a:ext uri="{FF2B5EF4-FFF2-40B4-BE49-F238E27FC236}">
                <a16:creationId xmlns:a16="http://schemas.microsoft.com/office/drawing/2014/main" id="{D48EDFD7-28FE-468F-97CB-887791ADAC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SAML token</a:t>
            </a:r>
          </a:p>
        </p:txBody>
      </p:sp>
      <p:pic>
        <p:nvPicPr>
          <p:cNvPr id="106" name="Graphic 105" descr="SSL padlock resource icon for the General Icons category.">
            <a:extLst>
              <a:ext uri="{FF2B5EF4-FFF2-40B4-BE49-F238E27FC236}">
                <a16:creationId xmlns:a16="http://schemas.microsoft.com/office/drawing/2014/main" id="{0C4B85A9-D74A-4AD9-AA24-B6549B7FFE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433" y="3923495"/>
            <a:ext cx="457200" cy="457200"/>
          </a:xfrm>
          <a:prstGeom prst="rect">
            <a:avLst/>
          </a:prstGeom>
        </p:spPr>
      </p:pic>
      <p:sp>
        <p:nvSpPr>
          <p:cNvPr id="105" name="TextBox 36">
            <a:extLst>
              <a:ext uri="{FF2B5EF4-FFF2-40B4-BE49-F238E27FC236}">
                <a16:creationId xmlns:a16="http://schemas.microsoft.com/office/drawing/2014/main" id="{AB4E8E1A-9CBA-4A15-B6B3-3356036D2070}"/>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SSL padlock</a:t>
            </a:r>
          </a:p>
        </p:txBody>
      </p:sp>
      <p:pic>
        <p:nvPicPr>
          <p:cNvPr id="107" name="Graphic 16" descr="Credentials resource icon for the General Icons category.">
            <a:extLst>
              <a:ext uri="{FF2B5EF4-FFF2-40B4-BE49-F238E27FC236}">
                <a16:creationId xmlns:a16="http://schemas.microsoft.com/office/drawing/2014/main" id="{73FD517B-954B-43F6-AFAF-D2F4D17D013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33">
            <a:extLst>
              <a:ext uri="{FF2B5EF4-FFF2-40B4-BE49-F238E27FC236}">
                <a16:creationId xmlns:a16="http://schemas.microsoft.com/office/drawing/2014/main" id="{AED070BD-5998-417D-A32C-D3366A033A60}"/>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Credentials</a:t>
            </a:r>
          </a:p>
        </p:txBody>
      </p:sp>
      <p:pic>
        <p:nvPicPr>
          <p:cNvPr id="109" name="Graphic 22" descr="Shield resource icon for the General Icons category.">
            <a:extLst>
              <a:ext uri="{FF2B5EF4-FFF2-40B4-BE49-F238E27FC236}">
                <a16:creationId xmlns:a16="http://schemas.microsoft.com/office/drawing/2014/main" id="{71E40156-2DA6-4600-A10D-7EC50E838C6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39">
            <a:extLst>
              <a:ext uri="{FF2B5EF4-FFF2-40B4-BE49-F238E27FC236}">
                <a16:creationId xmlns:a16="http://schemas.microsoft.com/office/drawing/2014/main" id="{7C49A2FB-661D-4474-8A27-13425C8FD39B}"/>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Shield</a:t>
            </a:r>
          </a:p>
        </p:txBody>
      </p:sp>
      <p:pic>
        <p:nvPicPr>
          <p:cNvPr id="112" name="Graphic 23" descr="Alert resource icon for the General Icons category.">
            <a:extLst>
              <a:ext uri="{FF2B5EF4-FFF2-40B4-BE49-F238E27FC236}">
                <a16:creationId xmlns:a16="http://schemas.microsoft.com/office/drawing/2014/main" id="{85A23DB4-02ED-41B9-AA49-829191973DCA}"/>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28">
            <a:extLst>
              <a:ext uri="{FF2B5EF4-FFF2-40B4-BE49-F238E27FC236}">
                <a16:creationId xmlns:a16="http://schemas.microsoft.com/office/drawing/2014/main" id="{F5563414-55E2-4976-B051-B2662F794925}"/>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Alert</a:t>
            </a:r>
          </a:p>
        </p:txBody>
      </p:sp>
      <p:pic>
        <p:nvPicPr>
          <p:cNvPr id="114" name="Graphic 113" descr="Toolkit resource icon for the General Icons category.">
            <a:extLst>
              <a:ext uri="{FF2B5EF4-FFF2-40B4-BE49-F238E27FC236}">
                <a16:creationId xmlns:a16="http://schemas.microsoft.com/office/drawing/2014/main" id="{6517904D-6BD5-406D-8BF0-2E11BC5209F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627156" y="5024947"/>
            <a:ext cx="457200" cy="457200"/>
          </a:xfrm>
          <a:prstGeom prst="rect">
            <a:avLst/>
          </a:prstGeom>
        </p:spPr>
      </p:pic>
      <p:sp>
        <p:nvSpPr>
          <p:cNvPr id="113" name="TextBox 41">
            <a:extLst>
              <a:ext uri="{FF2B5EF4-FFF2-40B4-BE49-F238E27FC236}">
                <a16:creationId xmlns:a16="http://schemas.microsoft.com/office/drawing/2014/main" id="{E5EF3433-EF29-4577-9B6F-096568236B78}"/>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Toolkit</a:t>
            </a:r>
          </a:p>
        </p:txBody>
      </p:sp>
      <p:pic>
        <p:nvPicPr>
          <p:cNvPr id="120" name="Graphic 119" descr="SDK resource icon for the General Icons category.">
            <a:extLst>
              <a:ext uri="{FF2B5EF4-FFF2-40B4-BE49-F238E27FC236}">
                <a16:creationId xmlns:a16="http://schemas.microsoft.com/office/drawing/2014/main" id="{6E9DE789-1163-44CF-AF26-EC7F6657AB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4395" y="5024947"/>
            <a:ext cx="457200" cy="457200"/>
          </a:xfrm>
          <a:prstGeom prst="rect">
            <a:avLst/>
          </a:prstGeom>
        </p:spPr>
      </p:pic>
      <p:sp>
        <p:nvSpPr>
          <p:cNvPr id="119" name="TextBox 42">
            <a:extLst>
              <a:ext uri="{FF2B5EF4-FFF2-40B4-BE49-F238E27FC236}">
                <a16:creationId xmlns:a16="http://schemas.microsoft.com/office/drawing/2014/main" id="{9BB931E5-A181-4C3D-9426-9E5E67B6747E}"/>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SDK</a:t>
            </a:r>
          </a:p>
        </p:txBody>
      </p:sp>
      <p:pic>
        <p:nvPicPr>
          <p:cNvPr id="121" name="Graphic 22" descr="User resource icon for the General Icons category.">
            <a:extLst>
              <a:ext uri="{FF2B5EF4-FFF2-40B4-BE49-F238E27FC236}">
                <a16:creationId xmlns:a16="http://schemas.microsoft.com/office/drawing/2014/main" id="{D3FCDB7F-683E-4484-95A8-98DE76742D00}"/>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39">
            <a:extLst>
              <a:ext uri="{FF2B5EF4-FFF2-40B4-BE49-F238E27FC236}">
                <a16:creationId xmlns:a16="http://schemas.microsoft.com/office/drawing/2014/main" id="{4DE1AC13-586D-4D66-AE44-D6FE654D48ED}"/>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a:t>
            </a:r>
          </a:p>
        </p:txBody>
      </p:sp>
      <p:pic>
        <p:nvPicPr>
          <p:cNvPr id="125" name="Graphic 22" descr="Authenticated user resource icon for the General Icons category.">
            <a:extLst>
              <a:ext uri="{FF2B5EF4-FFF2-40B4-BE49-F238E27FC236}">
                <a16:creationId xmlns:a16="http://schemas.microsoft.com/office/drawing/2014/main" id="{B2F65AD8-F93D-40A7-A276-D16413938365}"/>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39">
            <a:extLst>
              <a:ext uri="{FF2B5EF4-FFF2-40B4-BE49-F238E27FC236}">
                <a16:creationId xmlns:a16="http://schemas.microsoft.com/office/drawing/2014/main" id="{924E6B43-DDD0-4F4D-B6DD-015D77D456DD}"/>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Authenticated user</a:t>
            </a:r>
          </a:p>
        </p:txBody>
      </p:sp>
      <p:pic>
        <p:nvPicPr>
          <p:cNvPr id="127" name="Graphic 23" descr="Users resource icon for the General Icons category.">
            <a:extLst>
              <a:ext uri="{FF2B5EF4-FFF2-40B4-BE49-F238E27FC236}">
                <a16:creationId xmlns:a16="http://schemas.microsoft.com/office/drawing/2014/main" id="{E85E2EAD-D4A1-4BCE-B3D6-524E21E469A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40">
            <a:extLst>
              <a:ext uri="{FF2B5EF4-FFF2-40B4-BE49-F238E27FC236}">
                <a16:creationId xmlns:a16="http://schemas.microsoft.com/office/drawing/2014/main" id="{26DCA462-E6E0-4C2E-B9F1-6090D336A69C}"/>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Users</a:t>
            </a:r>
          </a:p>
        </p:txBody>
      </p:sp>
      <p:pic>
        <p:nvPicPr>
          <p:cNvPr id="130" name="Graphic 129" descr="Forums resource icon for the General Icons category.">
            <a:extLst>
              <a:ext uri="{FF2B5EF4-FFF2-40B4-BE49-F238E27FC236}">
                <a16:creationId xmlns:a16="http://schemas.microsoft.com/office/drawing/2014/main" id="{039730E8-E9FA-478E-87D5-B36B4811046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763351" y="5024947"/>
            <a:ext cx="457200" cy="457200"/>
          </a:xfrm>
          <a:prstGeom prst="rect">
            <a:avLst/>
          </a:prstGeom>
        </p:spPr>
      </p:pic>
      <p:sp>
        <p:nvSpPr>
          <p:cNvPr id="129" name="TextBox 27">
            <a:extLst>
              <a:ext uri="{FF2B5EF4-FFF2-40B4-BE49-F238E27FC236}">
                <a16:creationId xmlns:a16="http://schemas.microsoft.com/office/drawing/2014/main" id="{8F1D574C-0770-4401-AB40-0D249B7C1A9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Forums</a:t>
            </a:r>
          </a:p>
        </p:txBody>
      </p:sp>
      <p:pic>
        <p:nvPicPr>
          <p:cNvPr id="131" name="Graphic 20" descr="Chat resource icon for the General Icons category.">
            <a:extLst>
              <a:ext uri="{FF2B5EF4-FFF2-40B4-BE49-F238E27FC236}">
                <a16:creationId xmlns:a16="http://schemas.microsoft.com/office/drawing/2014/main" id="{0F219B32-6E14-4940-85B3-2CE010535541}"/>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37">
            <a:extLst>
              <a:ext uri="{FF2B5EF4-FFF2-40B4-BE49-F238E27FC236}">
                <a16:creationId xmlns:a16="http://schemas.microsoft.com/office/drawing/2014/main" id="{9B6EF3D6-4965-4282-AEC3-EE67FA419323}"/>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249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92A761-7541-6823-6C4D-B0BA93BDDACB}"/>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713636" cy="644278"/>
          </a:xfrm>
        </p:spPr>
        <p:txBody>
          <a:bodyPr/>
          <a:lstStyle/>
          <a:p>
            <a:pPr>
              <a:tabLst>
                <a:tab pos="10971213" algn="l"/>
              </a:tabLst>
            </a:pPr>
            <a:r>
              <a:rPr lang="en-US" altLang="en-US" dirty="0"/>
              <a:t>General Icons	5/5</a:t>
            </a:r>
          </a:p>
        </p:txBody>
      </p:sp>
      <p:pic>
        <p:nvPicPr>
          <p:cNvPr id="51" name="Picture 7" descr="AWS Marketplace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54" name="Graphic 53" descr="Multimedia resource icon for the General Icons category.">
            <a:extLst>
              <a:ext uri="{FF2B5EF4-FFF2-40B4-BE49-F238E27FC236}">
                <a16:creationId xmlns:a16="http://schemas.microsoft.com/office/drawing/2014/main" id="{57872EAE-9987-42DB-B7E6-3CB6611B8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696" y="2854357"/>
            <a:ext cx="457200" cy="457200"/>
          </a:xfrm>
          <a:prstGeom prst="rect">
            <a:avLst/>
          </a:prstGeom>
        </p:spPr>
      </p:pic>
      <p:sp>
        <p:nvSpPr>
          <p:cNvPr id="53" name="TextBox 33">
            <a:extLst>
              <a:ext uri="{FF2B5EF4-FFF2-40B4-BE49-F238E27FC236}">
                <a16:creationId xmlns:a16="http://schemas.microsoft.com/office/drawing/2014/main" id="{5BCBE1CD-5620-4D18-B776-43346450E49A}"/>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Multimedia</a:t>
            </a:r>
          </a:p>
        </p:txBody>
      </p:sp>
      <p:pic>
        <p:nvPicPr>
          <p:cNvPr id="55" name="Graphic 24" descr="Programming language resource icon for the General Icons category.">
            <a:extLst>
              <a:ext uri="{FF2B5EF4-FFF2-40B4-BE49-F238E27FC236}">
                <a16:creationId xmlns:a16="http://schemas.microsoft.com/office/drawing/2014/main" id="{6C5991F6-2AC9-4DAA-864C-F24E1757E48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277E9FEB-70FA-4621-96FF-DC691DDF15D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Programming language</a:t>
            </a:r>
          </a:p>
        </p:txBody>
      </p:sp>
      <p:pic>
        <p:nvPicPr>
          <p:cNvPr id="57" name="Graphic 24" descr="Source code resource icon for the General Icons category.">
            <a:extLst>
              <a:ext uri="{FF2B5EF4-FFF2-40B4-BE49-F238E27FC236}">
                <a16:creationId xmlns:a16="http://schemas.microsoft.com/office/drawing/2014/main" id="{FDB40F7A-AD41-40D0-875E-D5057C38775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7D3B500-A69B-456D-A803-AF6A72E29241}"/>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Source code</a:t>
            </a:r>
          </a:p>
        </p:txBody>
      </p:sp>
      <p:pic>
        <p:nvPicPr>
          <p:cNvPr id="5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33">
            <a:extLst>
              <a:ext uri="{FF2B5EF4-FFF2-40B4-BE49-F238E27FC236}">
                <a16:creationId xmlns:a16="http://schemas.microsoft.com/office/drawing/2014/main" id="{4E81E919-B1DE-4844-BC45-22E0DFA08C70}"/>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Logs</a:t>
            </a:r>
          </a:p>
        </p:txBody>
      </p:sp>
      <p:pic>
        <p:nvPicPr>
          <p:cNvPr id="61" name="Graphic 16" descr="JSON script resource icon for the General Icons category.">
            <a:extLst>
              <a:ext uri="{FF2B5EF4-FFF2-40B4-BE49-F238E27FC236}">
                <a16:creationId xmlns:a16="http://schemas.microsoft.com/office/drawing/2014/main" id="{1298F9E7-49D0-4DDB-8EA2-DCEBE9AB8CC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3">
            <a:extLst>
              <a:ext uri="{FF2B5EF4-FFF2-40B4-BE49-F238E27FC236}">
                <a16:creationId xmlns:a16="http://schemas.microsoft.com/office/drawing/2014/main" id="{A58BDBF3-AE6D-4382-8E55-AD609A9CEA4F}"/>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JSON script</a:t>
            </a:r>
          </a:p>
        </p:txBody>
      </p:sp>
      <p:pic>
        <p:nvPicPr>
          <p:cNvPr id="63" name="Graphic 16" descr="Document resource icon for the General Icons category.">
            <a:extLst>
              <a:ext uri="{FF2B5EF4-FFF2-40B4-BE49-F238E27FC236}">
                <a16:creationId xmlns:a16="http://schemas.microsoft.com/office/drawing/2014/main" id="{4247B2F0-75F3-4792-8FD5-ED0DDDA8D2C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3">
            <a:extLst>
              <a:ext uri="{FF2B5EF4-FFF2-40B4-BE49-F238E27FC236}">
                <a16:creationId xmlns:a16="http://schemas.microsoft.com/office/drawing/2014/main" id="{3EF58BA8-0D81-48E4-9EB8-B97EF8D6284A}"/>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a:t>
            </a:r>
          </a:p>
        </p:txBody>
      </p:sp>
      <p:pic>
        <p:nvPicPr>
          <p:cNvPr id="65" name="Graphic 16" descr="Documents resource icon for the General Icons category.">
            <a:extLst>
              <a:ext uri="{FF2B5EF4-FFF2-40B4-BE49-F238E27FC236}">
                <a16:creationId xmlns:a16="http://schemas.microsoft.com/office/drawing/2014/main" id="{1D4AE2EA-BE2D-4CC2-B448-632FF84964C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33">
            <a:extLst>
              <a:ext uri="{FF2B5EF4-FFF2-40B4-BE49-F238E27FC236}">
                <a16:creationId xmlns:a16="http://schemas.microsoft.com/office/drawing/2014/main" id="{BBD0A319-1A01-403B-A778-CD9D631444EA}"/>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Documents</a:t>
            </a:r>
          </a:p>
        </p:txBody>
      </p:sp>
      <p:pic>
        <p:nvPicPr>
          <p:cNvPr id="67" name="Graphic 8" descr="Folder resource icon for the General Icons category.">
            <a:extLst>
              <a:ext uri="{FF2B5EF4-FFF2-40B4-BE49-F238E27FC236}">
                <a16:creationId xmlns:a16="http://schemas.microsoft.com/office/drawing/2014/main" id="{1A1F82D4-4CC7-4A9D-90D0-A2C6FD38D4B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6">
            <a:extLst>
              <a:ext uri="{FF2B5EF4-FFF2-40B4-BE49-F238E27FC236}">
                <a16:creationId xmlns:a16="http://schemas.microsoft.com/office/drawing/2014/main" id="{0BC67A9C-7D32-455A-A5B1-8F7D060A7D0A}"/>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a:t>
            </a:r>
          </a:p>
        </p:txBody>
      </p:sp>
      <p:pic>
        <p:nvPicPr>
          <p:cNvPr id="70" name="Graphic 8" descr="Folders resource icon for the General Icons category.">
            <a:extLst>
              <a:ext uri="{FF2B5EF4-FFF2-40B4-BE49-F238E27FC236}">
                <a16:creationId xmlns:a16="http://schemas.microsoft.com/office/drawing/2014/main" id="{FEC87D98-50E5-4C68-AB6C-E2FB5A1CC17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1AF26C92-8A62-4305-91CD-820482F01653}"/>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Folders</a:t>
            </a:r>
          </a:p>
        </p:txBody>
      </p:sp>
      <p:pic>
        <p:nvPicPr>
          <p:cNvPr id="71" name="Graphic 16" descr="Data table resource icon for the General Icons category.">
            <a:extLst>
              <a:ext uri="{FF2B5EF4-FFF2-40B4-BE49-F238E27FC236}">
                <a16:creationId xmlns:a16="http://schemas.microsoft.com/office/drawing/2014/main" id="{DE6F7B53-13F6-4E5A-B5C7-404814CD517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3">
            <a:extLst>
              <a:ext uri="{FF2B5EF4-FFF2-40B4-BE49-F238E27FC236}">
                <a16:creationId xmlns:a16="http://schemas.microsoft.com/office/drawing/2014/main" id="{31D76796-5CC9-4364-8EE9-E98AD353A4A6}"/>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table</a:t>
            </a:r>
          </a:p>
        </p:txBody>
      </p:sp>
      <p:pic>
        <p:nvPicPr>
          <p:cNvPr id="74"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9">
            <a:extLst>
              <a:ext uri="{FF2B5EF4-FFF2-40B4-BE49-F238E27FC236}">
                <a16:creationId xmlns:a16="http://schemas.microsoft.com/office/drawing/2014/main" id="{85D1A906-603B-4594-A79B-695B23C0649C}"/>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Magnifying glass</a:t>
            </a:r>
          </a:p>
        </p:txBody>
      </p:sp>
      <p:pic>
        <p:nvPicPr>
          <p:cNvPr id="75" name="Graphic 8" descr="Generic application resource icon for the General Icons category.">
            <a:extLst>
              <a:ext uri="{FF2B5EF4-FFF2-40B4-BE49-F238E27FC236}">
                <a16:creationId xmlns:a16="http://schemas.microsoft.com/office/drawing/2014/main" id="{74D7B39F-56C4-4E0C-8942-64E440F750FC}"/>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6">
            <a:extLst>
              <a:ext uri="{FF2B5EF4-FFF2-40B4-BE49-F238E27FC236}">
                <a16:creationId xmlns:a16="http://schemas.microsoft.com/office/drawing/2014/main" id="{20D8D626-26EB-40C3-89BA-EF189CEA59B0}"/>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Generic application</a:t>
            </a:r>
          </a:p>
        </p:txBody>
      </p:sp>
      <p:pic>
        <p:nvPicPr>
          <p:cNvPr id="78" name="Graphic 50" descr="Email resource icon for the General Icons category.">
            <a:extLst>
              <a:ext uri="{FF2B5EF4-FFF2-40B4-BE49-F238E27FC236}">
                <a16:creationId xmlns:a16="http://schemas.microsoft.com/office/drawing/2014/main" id="{459533EC-A33A-4EDA-A21D-0110B0438D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47">
            <a:extLst>
              <a:ext uri="{FF2B5EF4-FFF2-40B4-BE49-F238E27FC236}">
                <a16:creationId xmlns:a16="http://schemas.microsoft.com/office/drawing/2014/main" id="{06B38500-995D-4BD9-B23A-78804B6886B2}"/>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Email</a:t>
            </a:r>
          </a:p>
        </p:txBody>
      </p:sp>
      <p:pic>
        <p:nvPicPr>
          <p:cNvPr id="79"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3">
            <a:extLst>
              <a:ext uri="{FF2B5EF4-FFF2-40B4-BE49-F238E27FC236}">
                <a16:creationId xmlns:a16="http://schemas.microsoft.com/office/drawing/2014/main" id="{041B3022-DAA6-4AC4-AAD4-949860892FFD}"/>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Metrics,</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Data visualization</a:t>
            </a:r>
          </a:p>
        </p:txBody>
      </p:sp>
      <p:pic>
        <p:nvPicPr>
          <p:cNvPr id="81" name="Graphic 14" descr="Git repository resource icon for the General Icons category.">
            <a:extLst>
              <a:ext uri="{FF2B5EF4-FFF2-40B4-BE49-F238E27FC236}">
                <a16:creationId xmlns:a16="http://schemas.microsoft.com/office/drawing/2014/main" id="{B6A65595-7901-44F4-8079-558F17B56960}"/>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1">
            <a:extLst>
              <a:ext uri="{FF2B5EF4-FFF2-40B4-BE49-F238E27FC236}">
                <a16:creationId xmlns:a16="http://schemas.microsoft.com/office/drawing/2014/main" id="{0EE6E8C7-2CEA-43A1-BF73-2F35DC810572}"/>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repository</a:t>
            </a:r>
          </a:p>
        </p:txBody>
      </p:sp>
      <p:pic>
        <p:nvPicPr>
          <p:cNvPr id="83" name="Graphic 13" descr="AWS Management Console resource icon for the General Icons category.">
            <a:extLst>
              <a:ext uri="{FF2B5EF4-FFF2-40B4-BE49-F238E27FC236}">
                <a16:creationId xmlns:a16="http://schemas.microsoft.com/office/drawing/2014/main" id="{35E6303F-54A4-4B5D-A6B3-2C7F9EC6262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0">
            <a:extLst>
              <a:ext uri="{FF2B5EF4-FFF2-40B4-BE49-F238E27FC236}">
                <a16:creationId xmlns:a16="http://schemas.microsoft.com/office/drawing/2014/main" id="{8953271C-C6AE-47BA-8EDA-9119F89C5A2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Management Console</a:t>
            </a:r>
          </a:p>
        </p:txBody>
      </p:sp>
      <p:pic>
        <p:nvPicPr>
          <p:cNvPr id="85" name="Graphic 17" descr="Camera resource icon for the General Icons category.">
            <a:extLst>
              <a:ext uri="{FF2B5EF4-FFF2-40B4-BE49-F238E27FC236}">
                <a16:creationId xmlns:a16="http://schemas.microsoft.com/office/drawing/2014/main" id="{D1FA726A-BBA3-4752-B8DF-C12A36FAE01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4">
            <a:extLst>
              <a:ext uri="{FF2B5EF4-FFF2-40B4-BE49-F238E27FC236}">
                <a16:creationId xmlns:a16="http://schemas.microsoft.com/office/drawing/2014/main" id="{1EE36D7D-5DDB-4F93-A7CB-339298290A2A}"/>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Camera</a:t>
            </a:r>
          </a:p>
        </p:txBody>
      </p:sp>
      <p:pic>
        <p:nvPicPr>
          <p:cNvPr id="87" name="Graphic 18" descr="Question resource icon for the General Icons category.">
            <a:extLst>
              <a:ext uri="{FF2B5EF4-FFF2-40B4-BE49-F238E27FC236}">
                <a16:creationId xmlns:a16="http://schemas.microsoft.com/office/drawing/2014/main" id="{B804DEED-8099-4B5C-A421-A65BD46CEEE2}"/>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35">
            <a:extLst>
              <a:ext uri="{FF2B5EF4-FFF2-40B4-BE49-F238E27FC236}">
                <a16:creationId xmlns:a16="http://schemas.microsoft.com/office/drawing/2014/main" id="{80D55301-12C6-4E84-9354-54F3AD325987}"/>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Question</a:t>
            </a:r>
          </a:p>
        </p:txBody>
      </p:sp>
      <p:pic>
        <p:nvPicPr>
          <p:cNvPr id="89" name="Graphic 15" descr="Gear resource icon for the General Icons category.">
            <a:extLst>
              <a:ext uri="{FF2B5EF4-FFF2-40B4-BE49-F238E27FC236}">
                <a16:creationId xmlns:a16="http://schemas.microsoft.com/office/drawing/2014/main" id="{AE1576A8-8CB6-47F8-A8FA-6D23E6ED39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2">
            <a:extLst>
              <a:ext uri="{FF2B5EF4-FFF2-40B4-BE49-F238E27FC236}">
                <a16:creationId xmlns:a16="http://schemas.microsoft.com/office/drawing/2014/main" id="{2E621450-0FDE-4864-A661-15856A176DDE}"/>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Gear</a:t>
            </a:r>
          </a:p>
        </p:txBody>
      </p:sp>
      <p:pic>
        <p:nvPicPr>
          <p:cNvPr id="91" name="Graphic 15" descr="Recover resource icon for the General Icons category.">
            <a:extLst>
              <a:ext uri="{FF2B5EF4-FFF2-40B4-BE49-F238E27FC236}">
                <a16:creationId xmlns:a16="http://schemas.microsoft.com/office/drawing/2014/main" id="{7B5D173F-58BD-45D0-B740-443564B7980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32">
            <a:extLst>
              <a:ext uri="{FF2B5EF4-FFF2-40B4-BE49-F238E27FC236}">
                <a16:creationId xmlns:a16="http://schemas.microsoft.com/office/drawing/2014/main" id="{64253325-9FB5-4B4C-ACCC-89F1CB8ED6D0}"/>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199006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30</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0940" y="365126"/>
            <a:ext cx="11684757" cy="644278"/>
          </a:xfrm>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0941" y="365126"/>
            <a:ext cx="11684760" cy="644278"/>
          </a:xfrm>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37</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41</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700293"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latin typeface="Arial" panose="020B0604020202020204" pitchFamily="34" charset="0"/>
                <a:ea typeface="Amazon Ember" panose="020B0603020204020204" pitchFamily="34" charset="0"/>
                <a:cs typeface="Arial" panose="020B0604020202020204" pitchFamily="34" charset="0"/>
              </a:rPr>
              <a:t>MXNet</a:t>
            </a:r>
            <a:r>
              <a:rPr lang="en-US" altLang="en-US" sz="1200" dirty="0">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PyTorch</a:t>
            </a:r>
            <a:r>
              <a:rPr lang="en-US" altLang="en-US" sz="1200" dirty="0">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descr="Example of an architecture diagram.">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50</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54</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59</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62</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68</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72</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76</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77</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79</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0" name="aGrouping" descr="Example of AWS Cloud group, represented as a rectangle with AWS logo at the top left, and AWS Cloud as a title.">
            <a:extLst>
              <a:ext uri="{FF2B5EF4-FFF2-40B4-BE49-F238E27FC236}">
                <a16:creationId xmlns:a16="http://schemas.microsoft.com/office/drawing/2014/main" id="{911C9239-683A-474A-AC39-5A7B2C7AB79B}"/>
              </a:ext>
            </a:extLst>
          </p:cNvPr>
          <p:cNvGrpSpPr/>
          <p:nvPr/>
        </p:nvGrpSpPr>
        <p:grpSpPr>
          <a:xfrm>
            <a:off x="1260475" y="1341438"/>
            <a:ext cx="1844675" cy="1042987"/>
            <a:chOff x="1260475" y="1341438"/>
            <a:chExt cx="1844675" cy="1042987"/>
          </a:xfrm>
        </p:grpSpPr>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grpSp>
        <p:nvGrpSpPr>
          <p:cNvPr id="11" name="Group 10" descr="Group of arrows.">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5" name="Straight Arrow Connector 14" descr="Arrow pointing left.">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right">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Two headed arrow">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Line with no arrows.">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pic>
        <p:nvPicPr>
          <p:cNvPr id="2" name="Graphic 23" descr="A representation of a general resource icon.">
            <a:extLst>
              <a:ext uri="{FF2B5EF4-FFF2-40B4-BE49-F238E27FC236}">
                <a16:creationId xmlns:a16="http://schemas.microsoft.com/office/drawing/2014/main" id="{3CE761E8-4D30-5C57-34B9-09FE83C098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15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a:t>
            </a:r>
            <a:r>
              <a:rPr lang="en-US" sz="1200" dirty="0"/>
              <a:t>–</a:t>
            </a:r>
            <a:r>
              <a:rPr lang="en-US" altLang="en-US" sz="12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83</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0940" y="326626"/>
            <a:ext cx="11614339" cy="644278"/>
          </a:xfrm>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PIOPS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85</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0940" y="365126"/>
            <a:ext cx="11614340" cy="563562"/>
          </a:xfrm>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2690020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97</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Device Location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159981</TotalTime>
  <Words>7401</Words>
  <Application>Microsoft Macintosh PowerPoint</Application>
  <PresentationFormat>Widescreen</PresentationFormat>
  <Paragraphs>1649</Paragraphs>
  <Slides>154</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154</vt:i4>
      </vt:variant>
    </vt:vector>
  </HeadingPairs>
  <TitlesOfParts>
    <vt:vector size="160" baseType="lpstr">
      <vt:lpstr>Arial</vt:lpstr>
      <vt:lpstr>Calibri</vt:lpstr>
      <vt:lpstr>Calibri Light</vt:lpstr>
      <vt:lpstr>Helvetica Neue</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Guidance for Portrait View Use Case</vt:lpstr>
      <vt:lpstr>Guidance for Training and Certification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Knott, Candy [C]</cp:lastModifiedBy>
  <cp:revision>3633</cp:revision>
  <dcterms:created xsi:type="dcterms:W3CDTF">2020-03-23T21:46:17Z</dcterms:created>
  <dcterms:modified xsi:type="dcterms:W3CDTF">2024-06-10T19:54:19Z</dcterms:modified>
</cp:coreProperties>
</file>